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56" r:id="rId12"/>
    <p:sldId id="257" r:id="rId13"/>
    <p:sldId id="258" r:id="rId14"/>
    <p:sldId id="260" r:id="rId15"/>
    <p:sldId id="259" r:id="rId16"/>
    <p:sldId id="261" r:id="rId17"/>
    <p:sldId id="262" r:id="rId18"/>
    <p:sldId id="263" r:id="rId19"/>
    <p:sldId id="264" r:id="rId20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71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3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4847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 userDrawn="1"/>
        </p:nvSpPr>
        <p:spPr>
          <a:xfrm>
            <a:off x="838200" y="924674"/>
            <a:ext cx="8802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図形を組み合わせて、最後に図形の結合の「重なり抽出」をして、下の図形を作成します。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 userDrawn="1"/>
        </p:nvSpPr>
        <p:spPr>
          <a:xfrm>
            <a:off x="198752" y="180923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練習</a:t>
            </a:r>
            <a:r>
              <a:rPr kumimoji="1" lang="en-US" altLang="ja-JP" dirty="0" smtClean="0"/>
              <a:t>09</a:t>
            </a:r>
            <a:endParaRPr kumimoji="1" lang="ja-JP" altLang="en-US" dirty="0"/>
          </a:p>
        </p:txBody>
      </p:sp>
      <p:sp>
        <p:nvSpPr>
          <p:cNvPr id="10" name="星 24 9"/>
          <p:cNvSpPr/>
          <p:nvPr userDrawn="1"/>
        </p:nvSpPr>
        <p:spPr>
          <a:xfrm>
            <a:off x="794653" y="1800735"/>
            <a:ext cx="3175901" cy="2897313"/>
          </a:xfrm>
          <a:prstGeom prst="star24">
            <a:avLst/>
          </a:prstGeom>
          <a:solidFill>
            <a:srgbClr val="FF0000"/>
          </a:solidFill>
          <a:ln w="38100"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556198" y="1410317"/>
            <a:ext cx="3719469" cy="1828801"/>
          </a:xfrm>
          <a:prstGeom prst="rect">
            <a:avLst/>
          </a:prstGeom>
          <a:noFill/>
          <a:ln w="12700">
            <a:solidFill>
              <a:srgbClr val="41719C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" name="フリーフォーム 15"/>
          <p:cNvSpPr/>
          <p:nvPr userDrawn="1"/>
        </p:nvSpPr>
        <p:spPr>
          <a:xfrm>
            <a:off x="5411130" y="1800735"/>
            <a:ext cx="3116905" cy="1438383"/>
          </a:xfrm>
          <a:custGeom>
            <a:avLst/>
            <a:gdLst>
              <a:gd name="connsiteX0" fmla="*/ 1558453 w 3116905"/>
              <a:gd name="connsiteY0" fmla="*/ 0 h 1438383"/>
              <a:gd name="connsiteX1" fmla="*/ 1713909 w 3116905"/>
              <a:gd name="connsiteY1" fmla="*/ 371464 h 1438383"/>
              <a:gd name="connsiteX2" fmla="*/ 1969444 w 3116905"/>
              <a:gd name="connsiteY2" fmla="*/ 49362 h 1438383"/>
              <a:gd name="connsiteX3" fmla="*/ 2014210 w 3116905"/>
              <a:gd name="connsiteY3" fmla="*/ 444868 h 1438383"/>
              <a:gd name="connsiteX4" fmla="*/ 2352428 w 3116905"/>
              <a:gd name="connsiteY4" fmla="*/ 194083 h 1438383"/>
              <a:gd name="connsiteX5" fmla="*/ 2283463 w 3116905"/>
              <a:gd name="connsiteY5" fmla="*/ 586688 h 1438383"/>
              <a:gd name="connsiteX6" fmla="*/ 2681303 w 3116905"/>
              <a:gd name="connsiteY6" fmla="*/ 424302 h 1438383"/>
              <a:gd name="connsiteX7" fmla="*/ 2503303 w 3116905"/>
              <a:gd name="connsiteY7" fmla="*/ 787243 h 1438383"/>
              <a:gd name="connsiteX8" fmla="*/ 2933658 w 3116905"/>
              <a:gd name="connsiteY8" fmla="*/ 724328 h 1438383"/>
              <a:gd name="connsiteX9" fmla="*/ 2658759 w 3116905"/>
              <a:gd name="connsiteY9" fmla="*/ 1032878 h 1438383"/>
              <a:gd name="connsiteX10" fmla="*/ 3092295 w 3116905"/>
              <a:gd name="connsiteY10" fmla="*/ 1073717 h 1438383"/>
              <a:gd name="connsiteX11" fmla="*/ 2739221 w 3116905"/>
              <a:gd name="connsiteY11" fmla="*/ 1306837 h 1438383"/>
              <a:gd name="connsiteX12" fmla="*/ 3116905 w 3116905"/>
              <a:gd name="connsiteY12" fmla="*/ 1438383 h 1438383"/>
              <a:gd name="connsiteX13" fmla="*/ 0 w 3116905"/>
              <a:gd name="connsiteY13" fmla="*/ 1438383 h 1438383"/>
              <a:gd name="connsiteX14" fmla="*/ 377684 w 3116905"/>
              <a:gd name="connsiteY14" fmla="*/ 1306837 h 1438383"/>
              <a:gd name="connsiteX15" fmla="*/ 24610 w 3116905"/>
              <a:gd name="connsiteY15" fmla="*/ 1073717 h 1438383"/>
              <a:gd name="connsiteX16" fmla="*/ 458146 w 3116905"/>
              <a:gd name="connsiteY16" fmla="*/ 1032878 h 1438383"/>
              <a:gd name="connsiteX17" fmla="*/ 183247 w 3116905"/>
              <a:gd name="connsiteY17" fmla="*/ 724328 h 1438383"/>
              <a:gd name="connsiteX18" fmla="*/ 613602 w 3116905"/>
              <a:gd name="connsiteY18" fmla="*/ 787243 h 1438383"/>
              <a:gd name="connsiteX19" fmla="*/ 435602 w 3116905"/>
              <a:gd name="connsiteY19" fmla="*/ 424302 h 1438383"/>
              <a:gd name="connsiteX20" fmla="*/ 833442 w 3116905"/>
              <a:gd name="connsiteY20" fmla="*/ 586688 h 1438383"/>
              <a:gd name="connsiteX21" fmla="*/ 764477 w 3116905"/>
              <a:gd name="connsiteY21" fmla="*/ 194083 h 1438383"/>
              <a:gd name="connsiteX22" fmla="*/ 1102695 w 3116905"/>
              <a:gd name="connsiteY22" fmla="*/ 444868 h 1438383"/>
              <a:gd name="connsiteX23" fmla="*/ 1147461 w 3116905"/>
              <a:gd name="connsiteY23" fmla="*/ 49362 h 1438383"/>
              <a:gd name="connsiteX24" fmla="*/ 1402996 w 3116905"/>
              <a:gd name="connsiteY24" fmla="*/ 371464 h 14383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116905" h="1438383">
                <a:moveTo>
                  <a:pt x="1558453" y="0"/>
                </a:moveTo>
                <a:lnTo>
                  <a:pt x="1713909" y="371464"/>
                </a:lnTo>
                <a:lnTo>
                  <a:pt x="1969444" y="49362"/>
                </a:lnTo>
                <a:lnTo>
                  <a:pt x="2014210" y="444868"/>
                </a:lnTo>
                <a:lnTo>
                  <a:pt x="2352428" y="194083"/>
                </a:lnTo>
                <a:lnTo>
                  <a:pt x="2283463" y="586688"/>
                </a:lnTo>
                <a:lnTo>
                  <a:pt x="2681303" y="424302"/>
                </a:lnTo>
                <a:lnTo>
                  <a:pt x="2503303" y="787243"/>
                </a:lnTo>
                <a:lnTo>
                  <a:pt x="2933658" y="724328"/>
                </a:lnTo>
                <a:lnTo>
                  <a:pt x="2658759" y="1032878"/>
                </a:lnTo>
                <a:lnTo>
                  <a:pt x="3092295" y="1073717"/>
                </a:lnTo>
                <a:lnTo>
                  <a:pt x="2739221" y="1306837"/>
                </a:lnTo>
                <a:lnTo>
                  <a:pt x="3116905" y="1438383"/>
                </a:lnTo>
                <a:lnTo>
                  <a:pt x="0" y="1438383"/>
                </a:lnTo>
                <a:lnTo>
                  <a:pt x="377684" y="1306837"/>
                </a:lnTo>
                <a:lnTo>
                  <a:pt x="24610" y="1073717"/>
                </a:lnTo>
                <a:lnTo>
                  <a:pt x="458146" y="1032878"/>
                </a:lnTo>
                <a:lnTo>
                  <a:pt x="183247" y="724328"/>
                </a:lnTo>
                <a:lnTo>
                  <a:pt x="613602" y="787243"/>
                </a:lnTo>
                <a:lnTo>
                  <a:pt x="435602" y="424302"/>
                </a:lnTo>
                <a:lnTo>
                  <a:pt x="833442" y="586688"/>
                </a:lnTo>
                <a:lnTo>
                  <a:pt x="764477" y="194083"/>
                </a:lnTo>
                <a:lnTo>
                  <a:pt x="1102695" y="444868"/>
                </a:lnTo>
                <a:lnTo>
                  <a:pt x="1147461" y="49362"/>
                </a:lnTo>
                <a:lnTo>
                  <a:pt x="1402996" y="371464"/>
                </a:lnTo>
                <a:close/>
              </a:path>
            </a:pathLst>
          </a:custGeom>
          <a:solidFill>
            <a:srgbClr val="FF0000"/>
          </a:solidFill>
          <a:ln w="38100">
            <a:solidFill>
              <a:srgbClr val="FFC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/>
          <p:cNvSpPr txBox="1"/>
          <p:nvPr userDrawn="1"/>
        </p:nvSpPr>
        <p:spPr>
          <a:xfrm>
            <a:off x="556199" y="5774076"/>
            <a:ext cx="9545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※</a:t>
            </a:r>
            <a:r>
              <a:rPr kumimoji="1" lang="ja-JP" altLang="en-US" dirty="0" smtClean="0"/>
              <a:t>星</a:t>
            </a:r>
            <a:r>
              <a:rPr kumimoji="1" lang="en-US" altLang="ja-JP" dirty="0" smtClean="0"/>
              <a:t>24</a:t>
            </a:r>
            <a:r>
              <a:rPr kumimoji="1" lang="ja-JP" altLang="en-US" dirty="0" smtClean="0"/>
              <a:t>を描き、塗りつぶし：赤、線の色：オレンジ、太さ：</a:t>
            </a:r>
            <a:r>
              <a:rPr kumimoji="1" lang="en-US" altLang="ja-JP" dirty="0" smtClean="0"/>
              <a:t>3pt</a:t>
            </a:r>
            <a:r>
              <a:rPr kumimoji="1" lang="ja-JP" altLang="en-US" dirty="0" smtClean="0"/>
              <a:t>にし、四角形と「重なり抽出」します。</a:t>
            </a:r>
            <a:endParaRPr kumimoji="1" lang="ja-JP" altLang="en-US" dirty="0"/>
          </a:p>
        </p:txBody>
      </p:sp>
      <p:sp>
        <p:nvSpPr>
          <p:cNvPr id="8" name="右矢印 7"/>
          <p:cNvSpPr/>
          <p:nvPr userDrawn="1"/>
        </p:nvSpPr>
        <p:spPr>
          <a:xfrm>
            <a:off x="4432722" y="2811944"/>
            <a:ext cx="978408" cy="484632"/>
          </a:xfrm>
          <a:prstGeom prst="rightArrow">
            <a:avLst/>
          </a:prstGeom>
          <a:solidFill>
            <a:srgbClr val="FF0000"/>
          </a:solidFill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 userDrawn="1"/>
        </p:nvSpPr>
        <p:spPr>
          <a:xfrm>
            <a:off x="6291942" y="1373945"/>
            <a:ext cx="1487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『</a:t>
            </a:r>
            <a:r>
              <a:rPr kumimoji="1" lang="ja-JP" altLang="en-US" dirty="0" smtClean="0"/>
              <a:t>重なり抽出</a:t>
            </a:r>
            <a:r>
              <a:rPr kumimoji="1" lang="en-US" altLang="ja-JP" dirty="0" smtClean="0"/>
              <a:t>』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93339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 userDrawn="1"/>
        </p:nvSpPr>
        <p:spPr>
          <a:xfrm>
            <a:off x="838200" y="924674"/>
            <a:ext cx="853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図形を組み合わせて、最後に図形の結合の</a:t>
            </a:r>
            <a:r>
              <a:rPr kumimoji="1" lang="ja-JP" altLang="en-US" dirty="0" smtClean="0"/>
              <a:t>「切り出し」</a:t>
            </a:r>
            <a:r>
              <a:rPr kumimoji="1" lang="ja-JP" altLang="en-US" dirty="0" smtClean="0"/>
              <a:t>をして、下の図形を作成します。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 userDrawn="1"/>
        </p:nvSpPr>
        <p:spPr>
          <a:xfrm>
            <a:off x="198752" y="180923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練習</a:t>
            </a:r>
            <a:r>
              <a:rPr kumimoji="1" lang="en-US" altLang="ja-JP" dirty="0" smtClean="0"/>
              <a:t>10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 userDrawn="1"/>
        </p:nvSpPr>
        <p:spPr>
          <a:xfrm>
            <a:off x="556199" y="5774076"/>
            <a:ext cx="7263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※</a:t>
            </a:r>
            <a:r>
              <a:rPr kumimoji="1" lang="ja-JP" altLang="en-US" dirty="0" smtClean="0"/>
              <a:t>八角形を</a:t>
            </a:r>
            <a:r>
              <a:rPr kumimoji="1" lang="ja-JP" altLang="en-US" dirty="0" smtClean="0"/>
              <a:t>描き</a:t>
            </a:r>
            <a:r>
              <a:rPr kumimoji="1" lang="ja-JP" altLang="en-US" dirty="0" smtClean="0"/>
              <a:t>、ワードアートでと「わらび」と作成し、「切り出し」をします</a:t>
            </a:r>
            <a:r>
              <a:rPr kumimoji="1" lang="ja-JP" altLang="en-US" dirty="0" smtClean="0"/>
              <a:t>。</a:t>
            </a:r>
            <a:endParaRPr kumimoji="1" lang="ja-JP" altLang="en-US" dirty="0"/>
          </a:p>
        </p:txBody>
      </p:sp>
      <p:sp>
        <p:nvSpPr>
          <p:cNvPr id="9" name="八角形 8"/>
          <p:cNvSpPr/>
          <p:nvPr userDrawn="1"/>
        </p:nvSpPr>
        <p:spPr>
          <a:xfrm>
            <a:off x="778933" y="2133601"/>
            <a:ext cx="2760134" cy="1625600"/>
          </a:xfrm>
          <a:prstGeom prst="octagon">
            <a:avLst/>
          </a:prstGeom>
          <a:solidFill>
            <a:schemeClr val="accent1"/>
          </a:solidFill>
          <a:ln w="12700">
            <a:solidFill>
              <a:srgbClr val="41719C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1079121" y="2484736"/>
            <a:ext cx="21082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わらび</a:t>
            </a:r>
            <a:endParaRPr lang="ja-JP" altLang="en-U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33" name="フリーフォーム 32"/>
          <p:cNvSpPr/>
          <p:nvPr userDrawn="1"/>
        </p:nvSpPr>
        <p:spPr>
          <a:xfrm>
            <a:off x="6852280" y="2612135"/>
            <a:ext cx="136917" cy="110630"/>
          </a:xfrm>
          <a:custGeom>
            <a:avLst/>
            <a:gdLst/>
            <a:ahLst/>
            <a:cxnLst/>
            <a:rect l="l" t="t" r="r" b="b"/>
            <a:pathLst>
              <a:path w="136917" h="110630">
                <a:moveTo>
                  <a:pt x="31854" y="0"/>
                </a:moveTo>
                <a:cubicBezTo>
                  <a:pt x="70391" y="20371"/>
                  <a:pt x="105412" y="44132"/>
                  <a:pt x="136917" y="71284"/>
                </a:cubicBezTo>
                <a:lnTo>
                  <a:pt x="103682" y="110630"/>
                </a:lnTo>
                <a:cubicBezTo>
                  <a:pt x="65312" y="82027"/>
                  <a:pt x="30751" y="59410"/>
                  <a:pt x="0" y="42779"/>
                </a:cubicBezTo>
                <a:lnTo>
                  <a:pt x="31854" y="0"/>
                </a:lnTo>
                <a:close/>
              </a:path>
            </a:pathLst>
          </a:custGeom>
          <a:solidFill>
            <a:schemeClr val="accent1"/>
          </a:solidFill>
          <a:ln w="12700">
            <a:solidFill>
              <a:srgbClr val="41719C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フリーフォーム 31"/>
          <p:cNvSpPr/>
          <p:nvPr userDrawn="1"/>
        </p:nvSpPr>
        <p:spPr>
          <a:xfrm>
            <a:off x="5124831" y="2633190"/>
            <a:ext cx="609660" cy="614893"/>
          </a:xfrm>
          <a:custGeom>
            <a:avLst/>
            <a:gdLst/>
            <a:ahLst/>
            <a:cxnLst/>
            <a:rect l="l" t="t" r="r" b="b"/>
            <a:pathLst>
              <a:path w="609660" h="614893">
                <a:moveTo>
                  <a:pt x="146042" y="0"/>
                </a:moveTo>
                <a:lnTo>
                  <a:pt x="205480" y="0"/>
                </a:lnTo>
                <a:cubicBezTo>
                  <a:pt x="229786" y="5637"/>
                  <a:pt x="234069" y="15878"/>
                  <a:pt x="218331" y="30724"/>
                </a:cubicBezTo>
                <a:lnTo>
                  <a:pt x="218331" y="131978"/>
                </a:lnTo>
                <a:lnTo>
                  <a:pt x="253617" y="153158"/>
                </a:lnTo>
                <a:cubicBezTo>
                  <a:pt x="273848" y="165967"/>
                  <a:pt x="271658" y="179278"/>
                  <a:pt x="247045" y="193091"/>
                </a:cubicBezTo>
                <a:lnTo>
                  <a:pt x="218331" y="233777"/>
                </a:lnTo>
                <a:lnTo>
                  <a:pt x="218331" y="254748"/>
                </a:lnTo>
                <a:cubicBezTo>
                  <a:pt x="287675" y="195254"/>
                  <a:pt x="358541" y="165507"/>
                  <a:pt x="430927" y="165507"/>
                </a:cubicBezTo>
                <a:cubicBezTo>
                  <a:pt x="486152" y="165507"/>
                  <a:pt x="528302" y="180045"/>
                  <a:pt x="557380" y="209123"/>
                </a:cubicBezTo>
                <a:cubicBezTo>
                  <a:pt x="592233" y="243976"/>
                  <a:pt x="609660" y="288122"/>
                  <a:pt x="609660" y="341561"/>
                </a:cubicBezTo>
                <a:cubicBezTo>
                  <a:pt x="609660" y="398125"/>
                  <a:pt x="593991" y="442076"/>
                  <a:pt x="562654" y="473413"/>
                </a:cubicBezTo>
                <a:cubicBezTo>
                  <a:pt x="523391" y="512676"/>
                  <a:pt x="463241" y="546707"/>
                  <a:pt x="382204" y="575505"/>
                </a:cubicBezTo>
                <a:lnTo>
                  <a:pt x="351941" y="512634"/>
                </a:lnTo>
                <a:cubicBezTo>
                  <a:pt x="420225" y="486906"/>
                  <a:pt x="469143" y="459279"/>
                  <a:pt x="498695" y="429756"/>
                </a:cubicBezTo>
                <a:cubicBezTo>
                  <a:pt x="521689" y="406734"/>
                  <a:pt x="533186" y="377336"/>
                  <a:pt x="533186" y="341561"/>
                </a:cubicBezTo>
                <a:cubicBezTo>
                  <a:pt x="533186" y="307154"/>
                  <a:pt x="521689" y="278439"/>
                  <a:pt x="498695" y="255417"/>
                </a:cubicBezTo>
                <a:cubicBezTo>
                  <a:pt x="480919" y="237670"/>
                  <a:pt x="456572" y="228796"/>
                  <a:pt x="425653" y="228796"/>
                </a:cubicBezTo>
                <a:cubicBezTo>
                  <a:pt x="364736" y="228796"/>
                  <a:pt x="295628" y="264082"/>
                  <a:pt x="218331" y="334654"/>
                </a:cubicBezTo>
                <a:lnTo>
                  <a:pt x="218331" y="614893"/>
                </a:lnTo>
                <a:lnTo>
                  <a:pt x="146042" y="614893"/>
                </a:lnTo>
                <a:lnTo>
                  <a:pt x="146042" y="381117"/>
                </a:lnTo>
                <a:lnTo>
                  <a:pt x="50606" y="509830"/>
                </a:lnTo>
                <a:lnTo>
                  <a:pt x="0" y="461023"/>
                </a:lnTo>
                <a:lnTo>
                  <a:pt x="71702" y="378815"/>
                </a:lnTo>
                <a:cubicBezTo>
                  <a:pt x="105021" y="338631"/>
                  <a:pt x="129801" y="303191"/>
                  <a:pt x="146042" y="272495"/>
                </a:cubicBezTo>
                <a:lnTo>
                  <a:pt x="146042" y="215652"/>
                </a:lnTo>
                <a:lnTo>
                  <a:pt x="28631" y="247171"/>
                </a:lnTo>
                <a:lnTo>
                  <a:pt x="10506" y="180282"/>
                </a:lnTo>
                <a:lnTo>
                  <a:pt x="146042" y="153786"/>
                </a:lnTo>
                <a:lnTo>
                  <a:pt x="146042" y="0"/>
                </a:lnTo>
                <a:close/>
              </a:path>
            </a:pathLst>
          </a:custGeom>
          <a:solidFill>
            <a:schemeClr val="accent1"/>
          </a:solidFill>
          <a:ln w="12700">
            <a:solidFill>
              <a:srgbClr val="41719C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フリーフォーム 30"/>
          <p:cNvSpPr/>
          <p:nvPr userDrawn="1"/>
        </p:nvSpPr>
        <p:spPr>
          <a:xfrm>
            <a:off x="5904206" y="2646292"/>
            <a:ext cx="239344" cy="131643"/>
          </a:xfrm>
          <a:custGeom>
            <a:avLst/>
            <a:gdLst/>
            <a:ahLst/>
            <a:cxnLst/>
            <a:rect l="l" t="t" r="r" b="b"/>
            <a:pathLst>
              <a:path w="239344" h="131643">
                <a:moveTo>
                  <a:pt x="26706" y="0"/>
                </a:moveTo>
                <a:cubicBezTo>
                  <a:pt x="80814" y="14260"/>
                  <a:pt x="151693" y="37156"/>
                  <a:pt x="239344" y="68689"/>
                </a:cubicBezTo>
                <a:lnTo>
                  <a:pt x="208788" y="131643"/>
                </a:lnTo>
                <a:cubicBezTo>
                  <a:pt x="141117" y="105049"/>
                  <a:pt x="71522" y="81358"/>
                  <a:pt x="0" y="60568"/>
                </a:cubicBezTo>
                <a:lnTo>
                  <a:pt x="26706" y="0"/>
                </a:lnTo>
                <a:close/>
              </a:path>
            </a:pathLst>
          </a:custGeom>
          <a:solidFill>
            <a:schemeClr val="accent1"/>
          </a:solidFill>
          <a:ln w="12700">
            <a:solidFill>
              <a:srgbClr val="41719C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フリーフォーム 29"/>
          <p:cNvSpPr/>
          <p:nvPr userDrawn="1"/>
        </p:nvSpPr>
        <p:spPr>
          <a:xfrm>
            <a:off x="6390001" y="2664667"/>
            <a:ext cx="580779" cy="562402"/>
          </a:xfrm>
          <a:custGeom>
            <a:avLst/>
            <a:gdLst/>
            <a:ahLst/>
            <a:cxnLst/>
            <a:rect l="l" t="t" r="r" b="b"/>
            <a:pathLst>
              <a:path w="580779" h="562402">
                <a:moveTo>
                  <a:pt x="454703" y="0"/>
                </a:moveTo>
                <a:cubicBezTo>
                  <a:pt x="493268" y="20370"/>
                  <a:pt x="528289" y="44132"/>
                  <a:pt x="559766" y="71284"/>
                </a:cubicBezTo>
                <a:lnTo>
                  <a:pt x="526614" y="110630"/>
                </a:lnTo>
                <a:cubicBezTo>
                  <a:pt x="497816" y="89178"/>
                  <a:pt x="471168" y="71093"/>
                  <a:pt x="446671" y="56374"/>
                </a:cubicBezTo>
                <a:lnTo>
                  <a:pt x="433815" y="49024"/>
                </a:lnTo>
                <a:lnTo>
                  <a:pt x="441402" y="114910"/>
                </a:lnTo>
                <a:cubicBezTo>
                  <a:pt x="445846" y="138329"/>
                  <a:pt x="452038" y="161752"/>
                  <a:pt x="459977" y="185179"/>
                </a:cubicBezTo>
                <a:cubicBezTo>
                  <a:pt x="480571" y="237473"/>
                  <a:pt x="520838" y="297916"/>
                  <a:pt x="580779" y="366507"/>
                </a:cubicBezTo>
                <a:lnTo>
                  <a:pt x="524815" y="420588"/>
                </a:lnTo>
                <a:cubicBezTo>
                  <a:pt x="490854" y="381325"/>
                  <a:pt x="461358" y="327914"/>
                  <a:pt x="436327" y="260356"/>
                </a:cubicBezTo>
                <a:cubicBezTo>
                  <a:pt x="438085" y="271016"/>
                  <a:pt x="438964" y="284968"/>
                  <a:pt x="438964" y="302214"/>
                </a:cubicBezTo>
                <a:cubicBezTo>
                  <a:pt x="438964" y="400775"/>
                  <a:pt x="418900" y="470120"/>
                  <a:pt x="378772" y="510248"/>
                </a:cubicBezTo>
                <a:cubicBezTo>
                  <a:pt x="344002" y="545017"/>
                  <a:pt x="295726" y="562402"/>
                  <a:pt x="233944" y="562402"/>
                </a:cubicBezTo>
                <a:cubicBezTo>
                  <a:pt x="175566" y="562402"/>
                  <a:pt x="129857" y="545897"/>
                  <a:pt x="96817" y="512885"/>
                </a:cubicBezTo>
                <a:cubicBezTo>
                  <a:pt x="60289" y="476357"/>
                  <a:pt x="42025" y="428904"/>
                  <a:pt x="42025" y="370526"/>
                </a:cubicBezTo>
                <a:cubicBezTo>
                  <a:pt x="42025" y="291024"/>
                  <a:pt x="71800" y="207015"/>
                  <a:pt x="131350" y="118499"/>
                </a:cubicBezTo>
                <a:cubicBezTo>
                  <a:pt x="96748" y="129020"/>
                  <a:pt x="57945" y="138661"/>
                  <a:pt x="14943" y="147423"/>
                </a:cubicBezTo>
                <a:lnTo>
                  <a:pt x="0" y="71786"/>
                </a:lnTo>
                <a:cubicBezTo>
                  <a:pt x="85725" y="64447"/>
                  <a:pt x="154288" y="48401"/>
                  <a:pt x="205690" y="23649"/>
                </a:cubicBezTo>
                <a:lnTo>
                  <a:pt x="244576" y="89617"/>
                </a:lnTo>
                <a:cubicBezTo>
                  <a:pt x="228474" y="94305"/>
                  <a:pt x="217508" y="101017"/>
                  <a:pt x="211675" y="109751"/>
                </a:cubicBezTo>
                <a:cubicBezTo>
                  <a:pt x="147828" y="204685"/>
                  <a:pt x="115905" y="286350"/>
                  <a:pt x="115905" y="354745"/>
                </a:cubicBezTo>
                <a:cubicBezTo>
                  <a:pt x="115905" y="401096"/>
                  <a:pt x="128239" y="436619"/>
                  <a:pt x="152907" y="461316"/>
                </a:cubicBezTo>
                <a:cubicBezTo>
                  <a:pt x="171101" y="479510"/>
                  <a:pt x="199858" y="488607"/>
                  <a:pt x="239176" y="488607"/>
                </a:cubicBezTo>
                <a:cubicBezTo>
                  <a:pt x="274923" y="488607"/>
                  <a:pt x="302772" y="478631"/>
                  <a:pt x="322725" y="458679"/>
                </a:cubicBezTo>
                <a:cubicBezTo>
                  <a:pt x="354481" y="426922"/>
                  <a:pt x="370359" y="362517"/>
                  <a:pt x="370359" y="265462"/>
                </a:cubicBezTo>
                <a:cubicBezTo>
                  <a:pt x="370359" y="182305"/>
                  <a:pt x="364234" y="112583"/>
                  <a:pt x="351983" y="56298"/>
                </a:cubicBezTo>
                <a:lnTo>
                  <a:pt x="427612" y="45478"/>
                </a:lnTo>
                <a:lnTo>
                  <a:pt x="422890" y="42778"/>
                </a:lnTo>
                <a:lnTo>
                  <a:pt x="454703" y="0"/>
                </a:lnTo>
                <a:close/>
              </a:path>
            </a:pathLst>
          </a:custGeom>
          <a:solidFill>
            <a:schemeClr val="accent1"/>
          </a:solidFill>
          <a:ln w="12700">
            <a:solidFill>
              <a:srgbClr val="41719C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フリーフォーム 28"/>
          <p:cNvSpPr/>
          <p:nvPr userDrawn="1"/>
        </p:nvSpPr>
        <p:spPr>
          <a:xfrm>
            <a:off x="5849038" y="2793380"/>
            <a:ext cx="438964" cy="432224"/>
          </a:xfrm>
          <a:custGeom>
            <a:avLst/>
            <a:gdLst/>
            <a:ahLst/>
            <a:cxnLst/>
            <a:rect l="l" t="t" r="r" b="b"/>
            <a:pathLst>
              <a:path w="438964" h="432224">
                <a:moveTo>
                  <a:pt x="29551" y="0"/>
                </a:moveTo>
                <a:lnTo>
                  <a:pt x="95185" y="13687"/>
                </a:lnTo>
                <a:cubicBezTo>
                  <a:pt x="116002" y="24793"/>
                  <a:pt x="117439" y="35328"/>
                  <a:pt x="99496" y="45290"/>
                </a:cubicBezTo>
                <a:lnTo>
                  <a:pt x="81748" y="202257"/>
                </a:lnTo>
                <a:cubicBezTo>
                  <a:pt x="135187" y="151497"/>
                  <a:pt x="202550" y="126118"/>
                  <a:pt x="283838" y="126118"/>
                </a:cubicBezTo>
                <a:cubicBezTo>
                  <a:pt x="333817" y="126118"/>
                  <a:pt x="373344" y="140656"/>
                  <a:pt x="402422" y="169733"/>
                </a:cubicBezTo>
                <a:cubicBezTo>
                  <a:pt x="426783" y="194095"/>
                  <a:pt x="438964" y="225125"/>
                  <a:pt x="438964" y="262825"/>
                </a:cubicBezTo>
                <a:cubicBezTo>
                  <a:pt x="438964" y="305353"/>
                  <a:pt x="422737" y="342844"/>
                  <a:pt x="390283" y="375298"/>
                </a:cubicBezTo>
                <a:cubicBezTo>
                  <a:pt x="354871" y="413249"/>
                  <a:pt x="286991" y="432224"/>
                  <a:pt x="186644" y="432224"/>
                </a:cubicBezTo>
                <a:lnTo>
                  <a:pt x="133568" y="432224"/>
                </a:lnTo>
                <a:lnTo>
                  <a:pt x="110337" y="357257"/>
                </a:lnTo>
                <a:lnTo>
                  <a:pt x="181412" y="357257"/>
                </a:lnTo>
                <a:cubicBezTo>
                  <a:pt x="266160" y="357257"/>
                  <a:pt x="319390" y="346402"/>
                  <a:pt x="341100" y="324691"/>
                </a:cubicBezTo>
                <a:cubicBezTo>
                  <a:pt x="358848" y="306944"/>
                  <a:pt x="367721" y="286322"/>
                  <a:pt x="367721" y="262825"/>
                </a:cubicBezTo>
                <a:cubicBezTo>
                  <a:pt x="367721" y="244157"/>
                  <a:pt x="359727" y="226814"/>
                  <a:pt x="343737" y="210796"/>
                </a:cubicBezTo>
                <a:cubicBezTo>
                  <a:pt x="329477" y="196536"/>
                  <a:pt x="305130" y="189407"/>
                  <a:pt x="270695" y="189407"/>
                </a:cubicBezTo>
                <a:cubicBezTo>
                  <a:pt x="196216" y="189407"/>
                  <a:pt x="127332" y="227065"/>
                  <a:pt x="64042" y="302381"/>
                </a:cubicBezTo>
                <a:lnTo>
                  <a:pt x="0" y="296312"/>
                </a:lnTo>
                <a:lnTo>
                  <a:pt x="29551" y="0"/>
                </a:lnTo>
                <a:close/>
              </a:path>
            </a:pathLst>
          </a:custGeom>
          <a:solidFill>
            <a:schemeClr val="accent1"/>
          </a:solidFill>
          <a:ln w="12700">
            <a:solidFill>
              <a:srgbClr val="41719C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フリーフォーム 27"/>
          <p:cNvSpPr/>
          <p:nvPr userDrawn="1"/>
        </p:nvSpPr>
        <p:spPr>
          <a:xfrm>
            <a:off x="4698377" y="2133601"/>
            <a:ext cx="2760134" cy="1625600"/>
          </a:xfrm>
          <a:custGeom>
            <a:avLst/>
            <a:gdLst/>
            <a:ahLst/>
            <a:cxnLst/>
            <a:rect l="l" t="t" r="r" b="b"/>
            <a:pathLst>
              <a:path w="2760134" h="1625600">
                <a:moveTo>
                  <a:pt x="476122" y="0"/>
                </a:moveTo>
                <a:lnTo>
                  <a:pt x="2284012" y="0"/>
                </a:lnTo>
                <a:lnTo>
                  <a:pt x="2760134" y="476122"/>
                </a:lnTo>
                <a:lnTo>
                  <a:pt x="2760134" y="1149478"/>
                </a:lnTo>
                <a:lnTo>
                  <a:pt x="2284012" y="1625600"/>
                </a:lnTo>
                <a:lnTo>
                  <a:pt x="476122" y="1625600"/>
                </a:lnTo>
                <a:lnTo>
                  <a:pt x="0" y="1149478"/>
                </a:lnTo>
                <a:lnTo>
                  <a:pt x="0" y="476122"/>
                </a:lnTo>
                <a:lnTo>
                  <a:pt x="476122" y="0"/>
                </a:lnTo>
                <a:close/>
                <a:moveTo>
                  <a:pt x="2185756" y="478534"/>
                </a:moveTo>
                <a:lnTo>
                  <a:pt x="2153902" y="521313"/>
                </a:lnTo>
                <a:cubicBezTo>
                  <a:pt x="2184653" y="537944"/>
                  <a:pt x="2219214" y="560561"/>
                  <a:pt x="2257584" y="589164"/>
                </a:cubicBezTo>
                <a:lnTo>
                  <a:pt x="2290819" y="549818"/>
                </a:lnTo>
                <a:cubicBezTo>
                  <a:pt x="2259314" y="522666"/>
                  <a:pt x="2224293" y="498905"/>
                  <a:pt x="2185756" y="478534"/>
                </a:cubicBezTo>
                <a:close/>
                <a:moveTo>
                  <a:pt x="572496" y="499588"/>
                </a:moveTo>
                <a:lnTo>
                  <a:pt x="572496" y="653374"/>
                </a:lnTo>
                <a:lnTo>
                  <a:pt x="436960" y="679870"/>
                </a:lnTo>
                <a:lnTo>
                  <a:pt x="455085" y="746759"/>
                </a:lnTo>
                <a:lnTo>
                  <a:pt x="572496" y="715240"/>
                </a:lnTo>
                <a:lnTo>
                  <a:pt x="572496" y="772083"/>
                </a:lnTo>
                <a:cubicBezTo>
                  <a:pt x="556255" y="802779"/>
                  <a:pt x="531475" y="838219"/>
                  <a:pt x="498156" y="878403"/>
                </a:cubicBezTo>
                <a:lnTo>
                  <a:pt x="426454" y="960611"/>
                </a:lnTo>
                <a:lnTo>
                  <a:pt x="477060" y="1009418"/>
                </a:lnTo>
                <a:lnTo>
                  <a:pt x="572496" y="880705"/>
                </a:lnTo>
                <a:lnTo>
                  <a:pt x="572496" y="1114481"/>
                </a:lnTo>
                <a:lnTo>
                  <a:pt x="644785" y="1114481"/>
                </a:lnTo>
                <a:lnTo>
                  <a:pt x="644785" y="834242"/>
                </a:lnTo>
                <a:cubicBezTo>
                  <a:pt x="722082" y="763670"/>
                  <a:pt x="791190" y="728384"/>
                  <a:pt x="852107" y="728384"/>
                </a:cubicBezTo>
                <a:cubicBezTo>
                  <a:pt x="883026" y="728384"/>
                  <a:pt x="907373" y="737258"/>
                  <a:pt x="925149" y="755005"/>
                </a:cubicBezTo>
                <a:cubicBezTo>
                  <a:pt x="948143" y="778027"/>
                  <a:pt x="959640" y="806742"/>
                  <a:pt x="959640" y="841149"/>
                </a:cubicBezTo>
                <a:cubicBezTo>
                  <a:pt x="959640" y="876924"/>
                  <a:pt x="948143" y="906322"/>
                  <a:pt x="925149" y="929344"/>
                </a:cubicBezTo>
                <a:cubicBezTo>
                  <a:pt x="895597" y="958867"/>
                  <a:pt x="846679" y="986494"/>
                  <a:pt x="778395" y="1012222"/>
                </a:cubicBezTo>
                <a:lnTo>
                  <a:pt x="808658" y="1075093"/>
                </a:lnTo>
                <a:cubicBezTo>
                  <a:pt x="889695" y="1046295"/>
                  <a:pt x="949845" y="1012264"/>
                  <a:pt x="989108" y="973001"/>
                </a:cubicBezTo>
                <a:cubicBezTo>
                  <a:pt x="1020445" y="941664"/>
                  <a:pt x="1036114" y="897713"/>
                  <a:pt x="1036114" y="841149"/>
                </a:cubicBezTo>
                <a:cubicBezTo>
                  <a:pt x="1036114" y="787710"/>
                  <a:pt x="1018687" y="743564"/>
                  <a:pt x="983834" y="708711"/>
                </a:cubicBezTo>
                <a:cubicBezTo>
                  <a:pt x="954756" y="679633"/>
                  <a:pt x="912606" y="665095"/>
                  <a:pt x="857381" y="665095"/>
                </a:cubicBezTo>
                <a:cubicBezTo>
                  <a:pt x="784995" y="665095"/>
                  <a:pt x="714129" y="694842"/>
                  <a:pt x="644785" y="754336"/>
                </a:cubicBezTo>
                <a:lnTo>
                  <a:pt x="644785" y="733365"/>
                </a:lnTo>
                <a:lnTo>
                  <a:pt x="673499" y="692679"/>
                </a:lnTo>
                <a:cubicBezTo>
                  <a:pt x="698112" y="678866"/>
                  <a:pt x="700302" y="665555"/>
                  <a:pt x="680071" y="652746"/>
                </a:cubicBezTo>
                <a:lnTo>
                  <a:pt x="644785" y="631566"/>
                </a:lnTo>
                <a:lnTo>
                  <a:pt x="644785" y="530312"/>
                </a:lnTo>
                <a:cubicBezTo>
                  <a:pt x="660523" y="515466"/>
                  <a:pt x="656240" y="505225"/>
                  <a:pt x="631934" y="499588"/>
                </a:cubicBezTo>
                <a:lnTo>
                  <a:pt x="572496" y="499588"/>
                </a:lnTo>
                <a:close/>
                <a:moveTo>
                  <a:pt x="1232535" y="512690"/>
                </a:moveTo>
                <a:lnTo>
                  <a:pt x="1205829" y="573258"/>
                </a:lnTo>
                <a:cubicBezTo>
                  <a:pt x="1277351" y="594048"/>
                  <a:pt x="1346946" y="617739"/>
                  <a:pt x="1414617" y="644333"/>
                </a:cubicBezTo>
                <a:lnTo>
                  <a:pt x="1445173" y="581379"/>
                </a:lnTo>
                <a:cubicBezTo>
                  <a:pt x="1357522" y="549846"/>
                  <a:pt x="1286643" y="526950"/>
                  <a:pt x="1232535" y="512690"/>
                </a:cubicBezTo>
                <a:close/>
                <a:moveTo>
                  <a:pt x="2146326" y="531066"/>
                </a:moveTo>
                <a:lnTo>
                  <a:pt x="2114513" y="573844"/>
                </a:lnTo>
                <a:lnTo>
                  <a:pt x="2119235" y="576544"/>
                </a:lnTo>
                <a:lnTo>
                  <a:pt x="2043606" y="587364"/>
                </a:lnTo>
                <a:cubicBezTo>
                  <a:pt x="2055857" y="643649"/>
                  <a:pt x="2061982" y="713371"/>
                  <a:pt x="2061982" y="796528"/>
                </a:cubicBezTo>
                <a:cubicBezTo>
                  <a:pt x="2061982" y="893583"/>
                  <a:pt x="2046104" y="957988"/>
                  <a:pt x="2014348" y="989745"/>
                </a:cubicBezTo>
                <a:cubicBezTo>
                  <a:pt x="1994395" y="1009697"/>
                  <a:pt x="1966546" y="1019673"/>
                  <a:pt x="1930799" y="1019673"/>
                </a:cubicBezTo>
                <a:cubicBezTo>
                  <a:pt x="1891481" y="1019673"/>
                  <a:pt x="1862724" y="1010576"/>
                  <a:pt x="1844530" y="992382"/>
                </a:cubicBezTo>
                <a:cubicBezTo>
                  <a:pt x="1819862" y="967685"/>
                  <a:pt x="1807528" y="932162"/>
                  <a:pt x="1807528" y="885811"/>
                </a:cubicBezTo>
                <a:cubicBezTo>
                  <a:pt x="1807528" y="817416"/>
                  <a:pt x="1839451" y="735751"/>
                  <a:pt x="1903298" y="640817"/>
                </a:cubicBezTo>
                <a:cubicBezTo>
                  <a:pt x="1909131" y="632083"/>
                  <a:pt x="1920097" y="625371"/>
                  <a:pt x="1936199" y="620683"/>
                </a:cubicBezTo>
                <a:lnTo>
                  <a:pt x="1897313" y="554715"/>
                </a:lnTo>
                <a:cubicBezTo>
                  <a:pt x="1845911" y="579467"/>
                  <a:pt x="1777348" y="595513"/>
                  <a:pt x="1691623" y="602852"/>
                </a:cubicBezTo>
                <a:lnTo>
                  <a:pt x="1706566" y="678489"/>
                </a:lnTo>
                <a:cubicBezTo>
                  <a:pt x="1749568" y="669727"/>
                  <a:pt x="1788371" y="660086"/>
                  <a:pt x="1822973" y="649565"/>
                </a:cubicBezTo>
                <a:cubicBezTo>
                  <a:pt x="1763423" y="738081"/>
                  <a:pt x="1733648" y="822090"/>
                  <a:pt x="1733648" y="901592"/>
                </a:cubicBezTo>
                <a:cubicBezTo>
                  <a:pt x="1733648" y="959970"/>
                  <a:pt x="1751912" y="1007423"/>
                  <a:pt x="1788440" y="1043951"/>
                </a:cubicBezTo>
                <a:cubicBezTo>
                  <a:pt x="1821480" y="1076963"/>
                  <a:pt x="1867189" y="1093468"/>
                  <a:pt x="1925567" y="1093468"/>
                </a:cubicBezTo>
                <a:cubicBezTo>
                  <a:pt x="1987349" y="1093468"/>
                  <a:pt x="2035625" y="1076083"/>
                  <a:pt x="2070395" y="1041314"/>
                </a:cubicBezTo>
                <a:cubicBezTo>
                  <a:pt x="2110523" y="1001186"/>
                  <a:pt x="2130587" y="931841"/>
                  <a:pt x="2130587" y="833280"/>
                </a:cubicBezTo>
                <a:cubicBezTo>
                  <a:pt x="2130587" y="816034"/>
                  <a:pt x="2129708" y="802082"/>
                  <a:pt x="2127950" y="791422"/>
                </a:cubicBezTo>
                <a:cubicBezTo>
                  <a:pt x="2152981" y="858980"/>
                  <a:pt x="2182477" y="912391"/>
                  <a:pt x="2216438" y="951654"/>
                </a:cubicBezTo>
                <a:lnTo>
                  <a:pt x="2272402" y="897573"/>
                </a:lnTo>
                <a:cubicBezTo>
                  <a:pt x="2212461" y="828982"/>
                  <a:pt x="2172194" y="768539"/>
                  <a:pt x="2151600" y="716245"/>
                </a:cubicBezTo>
                <a:cubicBezTo>
                  <a:pt x="2143661" y="692818"/>
                  <a:pt x="2137469" y="669395"/>
                  <a:pt x="2133025" y="645976"/>
                </a:cubicBezTo>
                <a:lnTo>
                  <a:pt x="2125438" y="580090"/>
                </a:lnTo>
                <a:lnTo>
                  <a:pt x="2138294" y="587440"/>
                </a:lnTo>
                <a:cubicBezTo>
                  <a:pt x="2162791" y="602159"/>
                  <a:pt x="2189439" y="620244"/>
                  <a:pt x="2218237" y="641696"/>
                </a:cubicBezTo>
                <a:lnTo>
                  <a:pt x="2251389" y="602350"/>
                </a:lnTo>
                <a:cubicBezTo>
                  <a:pt x="2219912" y="575198"/>
                  <a:pt x="2184891" y="551436"/>
                  <a:pt x="2146326" y="531066"/>
                </a:cubicBezTo>
                <a:close/>
                <a:moveTo>
                  <a:pt x="1180212" y="659779"/>
                </a:moveTo>
                <a:lnTo>
                  <a:pt x="1150661" y="956091"/>
                </a:lnTo>
                <a:lnTo>
                  <a:pt x="1214703" y="962160"/>
                </a:lnTo>
                <a:cubicBezTo>
                  <a:pt x="1277993" y="886844"/>
                  <a:pt x="1346877" y="849186"/>
                  <a:pt x="1421356" y="849186"/>
                </a:cubicBezTo>
                <a:cubicBezTo>
                  <a:pt x="1455791" y="849186"/>
                  <a:pt x="1480138" y="856315"/>
                  <a:pt x="1494398" y="870575"/>
                </a:cubicBezTo>
                <a:cubicBezTo>
                  <a:pt x="1510388" y="886593"/>
                  <a:pt x="1518382" y="903936"/>
                  <a:pt x="1518382" y="922604"/>
                </a:cubicBezTo>
                <a:cubicBezTo>
                  <a:pt x="1518382" y="946101"/>
                  <a:pt x="1509509" y="966723"/>
                  <a:pt x="1491761" y="984470"/>
                </a:cubicBezTo>
                <a:cubicBezTo>
                  <a:pt x="1470051" y="1006181"/>
                  <a:pt x="1416821" y="1017036"/>
                  <a:pt x="1332073" y="1017036"/>
                </a:cubicBezTo>
                <a:lnTo>
                  <a:pt x="1260998" y="1017036"/>
                </a:lnTo>
                <a:lnTo>
                  <a:pt x="1284229" y="1092003"/>
                </a:lnTo>
                <a:lnTo>
                  <a:pt x="1337305" y="1092003"/>
                </a:lnTo>
                <a:cubicBezTo>
                  <a:pt x="1437652" y="1092003"/>
                  <a:pt x="1505532" y="1073028"/>
                  <a:pt x="1540944" y="1035077"/>
                </a:cubicBezTo>
                <a:cubicBezTo>
                  <a:pt x="1573398" y="1002623"/>
                  <a:pt x="1589625" y="965132"/>
                  <a:pt x="1589625" y="922604"/>
                </a:cubicBezTo>
                <a:cubicBezTo>
                  <a:pt x="1589625" y="884904"/>
                  <a:pt x="1577444" y="853874"/>
                  <a:pt x="1553083" y="829512"/>
                </a:cubicBezTo>
                <a:cubicBezTo>
                  <a:pt x="1524005" y="800435"/>
                  <a:pt x="1484478" y="785897"/>
                  <a:pt x="1434499" y="785897"/>
                </a:cubicBezTo>
                <a:cubicBezTo>
                  <a:pt x="1353211" y="785897"/>
                  <a:pt x="1285848" y="811276"/>
                  <a:pt x="1232409" y="862036"/>
                </a:cubicBezTo>
                <a:lnTo>
                  <a:pt x="1250157" y="705069"/>
                </a:lnTo>
                <a:cubicBezTo>
                  <a:pt x="1268100" y="695107"/>
                  <a:pt x="1266663" y="684572"/>
                  <a:pt x="1245846" y="673466"/>
                </a:cubicBezTo>
                <a:lnTo>
                  <a:pt x="1180212" y="659779"/>
                </a:lnTo>
                <a:close/>
              </a:path>
            </a:pathLst>
          </a:custGeom>
          <a:solidFill>
            <a:schemeClr val="accent1"/>
          </a:solidFill>
          <a:ln w="12700">
            <a:solidFill>
              <a:srgbClr val="41719C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右矢印 26"/>
          <p:cNvSpPr/>
          <p:nvPr userDrawn="1"/>
        </p:nvSpPr>
        <p:spPr>
          <a:xfrm>
            <a:off x="3629518" y="2677534"/>
            <a:ext cx="978408" cy="484632"/>
          </a:xfrm>
          <a:prstGeom prst="rightArrow">
            <a:avLst/>
          </a:prstGeom>
          <a:solidFill>
            <a:srgbClr val="FF0000"/>
          </a:solidFill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4" name="テキスト ボックス 33"/>
          <p:cNvSpPr txBox="1"/>
          <p:nvPr userDrawn="1"/>
        </p:nvSpPr>
        <p:spPr>
          <a:xfrm>
            <a:off x="5340596" y="1640406"/>
            <a:ext cx="1455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『</a:t>
            </a:r>
            <a:r>
              <a:rPr kumimoji="1" lang="ja-JP" altLang="en-US" dirty="0" smtClean="0"/>
              <a:t>切り出し後</a:t>
            </a:r>
            <a:r>
              <a:rPr kumimoji="1" lang="en-US" altLang="ja-JP" dirty="0" smtClean="0"/>
              <a:t>』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952105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フリーフォーム 5"/>
          <p:cNvSpPr/>
          <p:nvPr userDrawn="1"/>
        </p:nvSpPr>
        <p:spPr>
          <a:xfrm>
            <a:off x="880533" y="1828800"/>
            <a:ext cx="10414952" cy="3217333"/>
          </a:xfrm>
          <a:custGeom>
            <a:avLst/>
            <a:gdLst>
              <a:gd name="connsiteX0" fmla="*/ 0 w 10024534"/>
              <a:gd name="connsiteY0" fmla="*/ 3014133 h 3217333"/>
              <a:gd name="connsiteX1" fmla="*/ 2404534 w 10024534"/>
              <a:gd name="connsiteY1" fmla="*/ 84667 h 3217333"/>
              <a:gd name="connsiteX2" fmla="*/ 4013200 w 10024534"/>
              <a:gd name="connsiteY2" fmla="*/ 3048000 h 3217333"/>
              <a:gd name="connsiteX3" fmla="*/ 5858934 w 10024534"/>
              <a:gd name="connsiteY3" fmla="*/ 93133 h 3217333"/>
              <a:gd name="connsiteX4" fmla="*/ 7196667 w 10024534"/>
              <a:gd name="connsiteY4" fmla="*/ 3217333 h 3217333"/>
              <a:gd name="connsiteX5" fmla="*/ 8873067 w 10024534"/>
              <a:gd name="connsiteY5" fmla="*/ 0 h 3217333"/>
              <a:gd name="connsiteX6" fmla="*/ 10024534 w 10024534"/>
              <a:gd name="connsiteY6" fmla="*/ 3200400 h 3217333"/>
              <a:gd name="connsiteX0" fmla="*/ 0 w 10414952"/>
              <a:gd name="connsiteY0" fmla="*/ 3014133 h 3217333"/>
              <a:gd name="connsiteX1" fmla="*/ 2404534 w 10414952"/>
              <a:gd name="connsiteY1" fmla="*/ 84667 h 3217333"/>
              <a:gd name="connsiteX2" fmla="*/ 4013200 w 10414952"/>
              <a:gd name="connsiteY2" fmla="*/ 3048000 h 3217333"/>
              <a:gd name="connsiteX3" fmla="*/ 5858934 w 10414952"/>
              <a:gd name="connsiteY3" fmla="*/ 93133 h 3217333"/>
              <a:gd name="connsiteX4" fmla="*/ 7196667 w 10414952"/>
              <a:gd name="connsiteY4" fmla="*/ 3217333 h 3217333"/>
              <a:gd name="connsiteX5" fmla="*/ 8873067 w 10414952"/>
              <a:gd name="connsiteY5" fmla="*/ 0 h 3217333"/>
              <a:gd name="connsiteX6" fmla="*/ 10414952 w 10414952"/>
              <a:gd name="connsiteY6" fmla="*/ 3066836 h 32173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414952" h="3217333">
                <a:moveTo>
                  <a:pt x="0" y="3014133"/>
                </a:moveTo>
                <a:lnTo>
                  <a:pt x="2404534" y="84667"/>
                </a:lnTo>
                <a:lnTo>
                  <a:pt x="4013200" y="3048000"/>
                </a:lnTo>
                <a:lnTo>
                  <a:pt x="5858934" y="93133"/>
                </a:lnTo>
                <a:lnTo>
                  <a:pt x="7196667" y="3217333"/>
                </a:lnTo>
                <a:lnTo>
                  <a:pt x="8873067" y="0"/>
                </a:lnTo>
                <a:lnTo>
                  <a:pt x="10414952" y="3066836"/>
                </a:lnTo>
              </a:path>
            </a:pathLst>
          </a:custGeom>
          <a:noFill/>
          <a:ln w="57150" cap="rnd">
            <a:solidFill>
              <a:schemeClr val="tx1">
                <a:alpha val="10000"/>
              </a:schemeClr>
            </a:solidFill>
            <a:prstDash val="sysDot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円/楕円 6"/>
          <p:cNvSpPr/>
          <p:nvPr userDrawn="1"/>
        </p:nvSpPr>
        <p:spPr>
          <a:xfrm>
            <a:off x="3184989" y="1818526"/>
            <a:ext cx="180000" cy="180000"/>
          </a:xfrm>
          <a:prstGeom prst="ellipse">
            <a:avLst/>
          </a:prstGeom>
          <a:solidFill>
            <a:srgbClr val="C0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/>
          <p:cNvSpPr/>
          <p:nvPr userDrawn="1"/>
        </p:nvSpPr>
        <p:spPr>
          <a:xfrm>
            <a:off x="758474" y="4755222"/>
            <a:ext cx="180000" cy="180000"/>
          </a:xfrm>
          <a:prstGeom prst="ellipse">
            <a:avLst/>
          </a:prstGeom>
          <a:solidFill>
            <a:srgbClr val="C0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 userDrawn="1"/>
        </p:nvSpPr>
        <p:spPr>
          <a:xfrm>
            <a:off x="4806594" y="4755222"/>
            <a:ext cx="180000" cy="180000"/>
          </a:xfrm>
          <a:prstGeom prst="ellipse">
            <a:avLst/>
          </a:prstGeom>
          <a:solidFill>
            <a:srgbClr val="C0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 userDrawn="1"/>
        </p:nvSpPr>
        <p:spPr>
          <a:xfrm>
            <a:off x="6655942" y="1818526"/>
            <a:ext cx="180000" cy="180000"/>
          </a:xfrm>
          <a:prstGeom prst="ellipse">
            <a:avLst/>
          </a:prstGeom>
          <a:solidFill>
            <a:srgbClr val="C0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/楕円 10"/>
          <p:cNvSpPr/>
          <p:nvPr userDrawn="1"/>
        </p:nvSpPr>
        <p:spPr>
          <a:xfrm>
            <a:off x="7983674" y="4924948"/>
            <a:ext cx="180000" cy="180000"/>
          </a:xfrm>
          <a:prstGeom prst="ellipse">
            <a:avLst/>
          </a:prstGeom>
          <a:solidFill>
            <a:srgbClr val="C0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円/楕円 11"/>
          <p:cNvSpPr/>
          <p:nvPr userDrawn="1"/>
        </p:nvSpPr>
        <p:spPr>
          <a:xfrm>
            <a:off x="9666270" y="1738800"/>
            <a:ext cx="180000" cy="180000"/>
          </a:xfrm>
          <a:prstGeom prst="ellipse">
            <a:avLst/>
          </a:prstGeom>
          <a:solidFill>
            <a:srgbClr val="C0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円/楕円 12"/>
          <p:cNvSpPr/>
          <p:nvPr userDrawn="1"/>
        </p:nvSpPr>
        <p:spPr>
          <a:xfrm>
            <a:off x="11219005" y="4809465"/>
            <a:ext cx="180000" cy="180000"/>
          </a:xfrm>
          <a:prstGeom prst="ellipse">
            <a:avLst/>
          </a:prstGeom>
          <a:solidFill>
            <a:srgbClr val="C0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 userDrawn="1"/>
        </p:nvSpPr>
        <p:spPr>
          <a:xfrm>
            <a:off x="838200" y="924674"/>
            <a:ext cx="72667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図形のフリーフォームを使い、　　の部分をクリックして下の線を描きます。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最後にダブルクリック、または　　　　　　キーを押して終了します。</a:t>
            </a:r>
            <a:endParaRPr kumimoji="1" lang="ja-JP" altLang="en-US" dirty="0"/>
          </a:p>
        </p:txBody>
      </p:sp>
      <p:sp>
        <p:nvSpPr>
          <p:cNvPr id="15" name="円/楕円 14"/>
          <p:cNvSpPr/>
          <p:nvPr userDrawn="1"/>
        </p:nvSpPr>
        <p:spPr>
          <a:xfrm>
            <a:off x="3871270" y="1006195"/>
            <a:ext cx="180000" cy="180000"/>
          </a:xfrm>
          <a:prstGeom prst="ellipse">
            <a:avLst/>
          </a:prstGeom>
          <a:solidFill>
            <a:srgbClr val="C0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角丸四角形 15"/>
          <p:cNvSpPr/>
          <p:nvPr userDrawn="1"/>
        </p:nvSpPr>
        <p:spPr>
          <a:xfrm>
            <a:off x="3838736" y="1226688"/>
            <a:ext cx="779459" cy="34727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b="1" dirty="0" smtClean="0">
                <a:solidFill>
                  <a:schemeClr val="tx1"/>
                </a:solidFill>
              </a:rPr>
              <a:t>ESC</a:t>
            </a:r>
            <a:endParaRPr kumimoji="1" lang="ja-JP" altLang="en-US" sz="2000" b="1" dirty="0">
              <a:solidFill>
                <a:schemeClr val="tx1"/>
              </a:solidFill>
            </a:endParaRPr>
          </a:p>
        </p:txBody>
      </p:sp>
      <p:sp>
        <p:nvSpPr>
          <p:cNvPr id="17" name="テキスト ボックス 16"/>
          <p:cNvSpPr txBox="1"/>
          <p:nvPr userDrawn="1"/>
        </p:nvSpPr>
        <p:spPr>
          <a:xfrm>
            <a:off x="660353" y="4931637"/>
            <a:ext cx="2061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↑ここらか始めます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 userDrawn="1"/>
        </p:nvSpPr>
        <p:spPr>
          <a:xfrm>
            <a:off x="10092243" y="4999159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ここで終了↑</a:t>
            </a:r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 userDrawn="1"/>
        </p:nvSpPr>
        <p:spPr>
          <a:xfrm>
            <a:off x="198752" y="180923"/>
            <a:ext cx="923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Page.01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846856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 userDrawn="1"/>
        </p:nvSpPr>
        <p:spPr>
          <a:xfrm>
            <a:off x="838200" y="924674"/>
            <a:ext cx="72667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図形のフリーフォームを使い、　　の部分をクリックして下の線を描きます。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最後にダブルクリック、または　　　　　　キーを押して終了します。</a:t>
            </a:r>
            <a:endParaRPr kumimoji="1" lang="ja-JP" altLang="en-US" dirty="0"/>
          </a:p>
        </p:txBody>
      </p:sp>
      <p:sp>
        <p:nvSpPr>
          <p:cNvPr id="8" name="角丸四角形 7"/>
          <p:cNvSpPr/>
          <p:nvPr userDrawn="1"/>
        </p:nvSpPr>
        <p:spPr>
          <a:xfrm>
            <a:off x="3838736" y="1226688"/>
            <a:ext cx="779459" cy="34727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b="1" dirty="0" smtClean="0">
                <a:solidFill>
                  <a:schemeClr val="tx1"/>
                </a:solidFill>
              </a:rPr>
              <a:t>ESC</a:t>
            </a:r>
            <a:endParaRPr kumimoji="1" lang="ja-JP" altLang="en-US" sz="2000" b="1" dirty="0">
              <a:solidFill>
                <a:schemeClr val="tx1"/>
              </a:solidFill>
            </a:endParaRPr>
          </a:p>
        </p:txBody>
      </p:sp>
      <p:sp>
        <p:nvSpPr>
          <p:cNvPr id="9" name="テキスト ボックス 8"/>
          <p:cNvSpPr txBox="1"/>
          <p:nvPr userDrawn="1"/>
        </p:nvSpPr>
        <p:spPr>
          <a:xfrm>
            <a:off x="3530674" y="2014495"/>
            <a:ext cx="2061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ここらか始めます→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 userDrawn="1"/>
        </p:nvSpPr>
        <p:spPr>
          <a:xfrm>
            <a:off x="6084651" y="1977665"/>
            <a:ext cx="1431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←ここで終了</a:t>
            </a:r>
            <a:endParaRPr kumimoji="1" lang="ja-JP" altLang="en-US" dirty="0"/>
          </a:p>
        </p:txBody>
      </p:sp>
      <p:sp>
        <p:nvSpPr>
          <p:cNvPr id="11" name="フリーフォーム 10"/>
          <p:cNvSpPr/>
          <p:nvPr userDrawn="1"/>
        </p:nvSpPr>
        <p:spPr>
          <a:xfrm>
            <a:off x="3061699" y="2126750"/>
            <a:ext cx="5373384" cy="3821987"/>
          </a:xfrm>
          <a:custGeom>
            <a:avLst/>
            <a:gdLst>
              <a:gd name="connsiteX0" fmla="*/ 2599362 w 5373384"/>
              <a:gd name="connsiteY0" fmla="*/ 61645 h 3821987"/>
              <a:gd name="connsiteX1" fmla="*/ 0 w 5373384"/>
              <a:gd name="connsiteY1" fmla="*/ 2054831 h 3821987"/>
              <a:gd name="connsiteX2" fmla="*/ 1006867 w 5373384"/>
              <a:gd name="connsiteY2" fmla="*/ 1705510 h 3821987"/>
              <a:gd name="connsiteX3" fmla="*/ 1417834 w 5373384"/>
              <a:gd name="connsiteY3" fmla="*/ 3821987 h 3821987"/>
              <a:gd name="connsiteX4" fmla="*/ 2332234 w 5373384"/>
              <a:gd name="connsiteY4" fmla="*/ 3791164 h 3821987"/>
              <a:gd name="connsiteX5" fmla="*/ 2260314 w 5373384"/>
              <a:gd name="connsiteY5" fmla="*/ 2270589 h 3821987"/>
              <a:gd name="connsiteX6" fmla="*/ 3400746 w 5373384"/>
              <a:gd name="connsiteY6" fmla="*/ 2332234 h 3821987"/>
              <a:gd name="connsiteX7" fmla="*/ 2917861 w 5373384"/>
              <a:gd name="connsiteY7" fmla="*/ 3791164 h 3821987"/>
              <a:gd name="connsiteX8" fmla="*/ 3873357 w 5373384"/>
              <a:gd name="connsiteY8" fmla="*/ 3791164 h 3821987"/>
              <a:gd name="connsiteX9" fmla="*/ 4582274 w 5373384"/>
              <a:gd name="connsiteY9" fmla="*/ 2024009 h 3821987"/>
              <a:gd name="connsiteX10" fmla="*/ 5373384 w 5373384"/>
              <a:gd name="connsiteY10" fmla="*/ 2476072 h 3821987"/>
              <a:gd name="connsiteX11" fmla="*/ 2917861 w 5373384"/>
              <a:gd name="connsiteY11" fmla="*/ 0 h 3821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373384" h="3821987">
                <a:moveTo>
                  <a:pt x="2599362" y="61645"/>
                </a:moveTo>
                <a:lnTo>
                  <a:pt x="0" y="2054831"/>
                </a:lnTo>
                <a:lnTo>
                  <a:pt x="1006867" y="1705510"/>
                </a:lnTo>
                <a:lnTo>
                  <a:pt x="1417834" y="3821987"/>
                </a:lnTo>
                <a:lnTo>
                  <a:pt x="2332234" y="3791164"/>
                </a:lnTo>
                <a:lnTo>
                  <a:pt x="2260314" y="2270589"/>
                </a:lnTo>
                <a:lnTo>
                  <a:pt x="3400746" y="2332234"/>
                </a:lnTo>
                <a:lnTo>
                  <a:pt x="2917861" y="3791164"/>
                </a:lnTo>
                <a:lnTo>
                  <a:pt x="3873357" y="3791164"/>
                </a:lnTo>
                <a:lnTo>
                  <a:pt x="4582274" y="2024009"/>
                </a:lnTo>
                <a:lnTo>
                  <a:pt x="5373384" y="2476072"/>
                </a:lnTo>
                <a:lnTo>
                  <a:pt x="2917861" y="0"/>
                </a:lnTo>
              </a:path>
            </a:pathLst>
          </a:custGeom>
          <a:noFill/>
          <a:ln w="57150">
            <a:solidFill>
              <a:schemeClr val="tx1">
                <a:alpha val="1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円/楕円 5"/>
          <p:cNvSpPr/>
          <p:nvPr userDrawn="1"/>
        </p:nvSpPr>
        <p:spPr>
          <a:xfrm>
            <a:off x="5558117" y="2109161"/>
            <a:ext cx="180000" cy="180000"/>
          </a:xfrm>
          <a:prstGeom prst="ellipse">
            <a:avLst/>
          </a:prstGeom>
          <a:solidFill>
            <a:srgbClr val="C0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円/楕円 11"/>
          <p:cNvSpPr/>
          <p:nvPr userDrawn="1"/>
        </p:nvSpPr>
        <p:spPr>
          <a:xfrm>
            <a:off x="2971699" y="4037743"/>
            <a:ext cx="180000" cy="180000"/>
          </a:xfrm>
          <a:prstGeom prst="ellipse">
            <a:avLst/>
          </a:prstGeom>
          <a:solidFill>
            <a:srgbClr val="C0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円/楕円 12"/>
          <p:cNvSpPr/>
          <p:nvPr userDrawn="1"/>
        </p:nvSpPr>
        <p:spPr>
          <a:xfrm>
            <a:off x="3963910" y="3751314"/>
            <a:ext cx="180000" cy="180000"/>
          </a:xfrm>
          <a:prstGeom prst="ellipse">
            <a:avLst/>
          </a:prstGeom>
          <a:solidFill>
            <a:srgbClr val="C0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円/楕円 13"/>
          <p:cNvSpPr/>
          <p:nvPr userDrawn="1"/>
        </p:nvSpPr>
        <p:spPr>
          <a:xfrm>
            <a:off x="4381566" y="5828364"/>
            <a:ext cx="180000" cy="180000"/>
          </a:xfrm>
          <a:prstGeom prst="ellipse">
            <a:avLst/>
          </a:prstGeom>
          <a:solidFill>
            <a:srgbClr val="C0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円/楕円 14"/>
          <p:cNvSpPr/>
          <p:nvPr userDrawn="1"/>
        </p:nvSpPr>
        <p:spPr>
          <a:xfrm>
            <a:off x="5300146" y="5853735"/>
            <a:ext cx="180000" cy="180000"/>
          </a:xfrm>
          <a:prstGeom prst="ellipse">
            <a:avLst/>
          </a:prstGeom>
          <a:solidFill>
            <a:srgbClr val="C0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円/楕円 15"/>
          <p:cNvSpPr/>
          <p:nvPr userDrawn="1"/>
        </p:nvSpPr>
        <p:spPr>
          <a:xfrm>
            <a:off x="5210146" y="4326666"/>
            <a:ext cx="180000" cy="180000"/>
          </a:xfrm>
          <a:prstGeom prst="ellipse">
            <a:avLst/>
          </a:prstGeom>
          <a:solidFill>
            <a:srgbClr val="C0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円/楕円 16"/>
          <p:cNvSpPr/>
          <p:nvPr userDrawn="1"/>
        </p:nvSpPr>
        <p:spPr>
          <a:xfrm>
            <a:off x="6326966" y="4385844"/>
            <a:ext cx="180000" cy="180000"/>
          </a:xfrm>
          <a:prstGeom prst="ellipse">
            <a:avLst/>
          </a:prstGeom>
          <a:solidFill>
            <a:srgbClr val="C0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円/楕円 17"/>
          <p:cNvSpPr/>
          <p:nvPr userDrawn="1"/>
        </p:nvSpPr>
        <p:spPr>
          <a:xfrm>
            <a:off x="5904651" y="5814676"/>
            <a:ext cx="180000" cy="180000"/>
          </a:xfrm>
          <a:prstGeom prst="ellipse">
            <a:avLst/>
          </a:prstGeom>
          <a:solidFill>
            <a:srgbClr val="C0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円/楕円 18"/>
          <p:cNvSpPr/>
          <p:nvPr userDrawn="1"/>
        </p:nvSpPr>
        <p:spPr>
          <a:xfrm>
            <a:off x="6833505" y="5835112"/>
            <a:ext cx="180000" cy="180000"/>
          </a:xfrm>
          <a:prstGeom prst="ellipse">
            <a:avLst/>
          </a:prstGeom>
          <a:solidFill>
            <a:srgbClr val="C0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円/楕円 19"/>
          <p:cNvSpPr/>
          <p:nvPr userDrawn="1"/>
        </p:nvSpPr>
        <p:spPr>
          <a:xfrm>
            <a:off x="7529043" y="4103201"/>
            <a:ext cx="180000" cy="180000"/>
          </a:xfrm>
          <a:prstGeom prst="ellipse">
            <a:avLst/>
          </a:prstGeom>
          <a:solidFill>
            <a:srgbClr val="C0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円/楕円 20"/>
          <p:cNvSpPr/>
          <p:nvPr userDrawn="1"/>
        </p:nvSpPr>
        <p:spPr>
          <a:xfrm>
            <a:off x="8303987" y="4439139"/>
            <a:ext cx="180000" cy="180000"/>
          </a:xfrm>
          <a:prstGeom prst="ellipse">
            <a:avLst/>
          </a:prstGeom>
          <a:solidFill>
            <a:srgbClr val="C0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円/楕円 21"/>
          <p:cNvSpPr/>
          <p:nvPr userDrawn="1"/>
        </p:nvSpPr>
        <p:spPr>
          <a:xfrm>
            <a:off x="5976772" y="2109161"/>
            <a:ext cx="180000" cy="180000"/>
          </a:xfrm>
          <a:prstGeom prst="ellipse">
            <a:avLst/>
          </a:prstGeom>
          <a:solidFill>
            <a:srgbClr val="C0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24"/>
          <p:cNvSpPr txBox="1"/>
          <p:nvPr userDrawn="1"/>
        </p:nvSpPr>
        <p:spPr>
          <a:xfrm>
            <a:off x="198752" y="180923"/>
            <a:ext cx="923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Page.02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540961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 userDrawn="1"/>
        </p:nvSpPr>
        <p:spPr>
          <a:xfrm>
            <a:off x="838200" y="924674"/>
            <a:ext cx="72667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図形のフリーフォームを使い、　　の部分をクリックして下の線を描きます。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最後にダブルクリック、または　　　　　　キーを押して終了します。</a:t>
            </a:r>
            <a:endParaRPr kumimoji="1" lang="ja-JP" altLang="en-US" dirty="0"/>
          </a:p>
        </p:txBody>
      </p:sp>
      <p:sp>
        <p:nvSpPr>
          <p:cNvPr id="7" name="円/楕円 6"/>
          <p:cNvSpPr/>
          <p:nvPr userDrawn="1"/>
        </p:nvSpPr>
        <p:spPr>
          <a:xfrm>
            <a:off x="3871270" y="1006195"/>
            <a:ext cx="180000" cy="180000"/>
          </a:xfrm>
          <a:prstGeom prst="ellipse">
            <a:avLst/>
          </a:prstGeom>
          <a:solidFill>
            <a:srgbClr val="C0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角丸四角形 7"/>
          <p:cNvSpPr/>
          <p:nvPr userDrawn="1"/>
        </p:nvSpPr>
        <p:spPr>
          <a:xfrm>
            <a:off x="3838736" y="1226688"/>
            <a:ext cx="779459" cy="34727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b="1" dirty="0" smtClean="0">
                <a:solidFill>
                  <a:schemeClr val="tx1"/>
                </a:solidFill>
              </a:rPr>
              <a:t>ESC</a:t>
            </a:r>
            <a:endParaRPr kumimoji="1" lang="ja-JP" altLang="en-US" sz="2000" b="1" dirty="0">
              <a:solidFill>
                <a:schemeClr val="tx1"/>
              </a:solidFill>
            </a:endParaRPr>
          </a:p>
        </p:txBody>
      </p:sp>
      <p:sp>
        <p:nvSpPr>
          <p:cNvPr id="9" name="テキスト ボックス 8"/>
          <p:cNvSpPr txBox="1"/>
          <p:nvPr userDrawn="1"/>
        </p:nvSpPr>
        <p:spPr>
          <a:xfrm>
            <a:off x="3086085" y="6220040"/>
            <a:ext cx="2061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ここらか始めます→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 userDrawn="1"/>
        </p:nvSpPr>
        <p:spPr>
          <a:xfrm>
            <a:off x="5930073" y="6220040"/>
            <a:ext cx="1431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←ここで終了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 userDrawn="1"/>
        </p:nvSpPr>
        <p:spPr>
          <a:xfrm>
            <a:off x="198752" y="180923"/>
            <a:ext cx="923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Page.03</a:t>
            </a:r>
            <a:endParaRPr kumimoji="1" lang="ja-JP" altLang="en-US" dirty="0"/>
          </a:p>
        </p:txBody>
      </p:sp>
      <p:sp>
        <p:nvSpPr>
          <p:cNvPr id="13" name="フリーフォーム 12"/>
          <p:cNvSpPr/>
          <p:nvPr userDrawn="1"/>
        </p:nvSpPr>
        <p:spPr>
          <a:xfrm>
            <a:off x="3267182" y="1756883"/>
            <a:ext cx="4921321" cy="4602823"/>
          </a:xfrm>
          <a:custGeom>
            <a:avLst/>
            <a:gdLst>
              <a:gd name="connsiteX0" fmla="*/ 2044557 w 4921321"/>
              <a:gd name="connsiteY0" fmla="*/ 4407614 h 4448710"/>
              <a:gd name="connsiteX1" fmla="*/ 82193 w 4921321"/>
              <a:gd name="connsiteY1" fmla="*/ 4037744 h 4448710"/>
              <a:gd name="connsiteX2" fmla="*/ 0 w 4921321"/>
              <a:gd name="connsiteY2" fmla="*/ 2558265 h 4448710"/>
              <a:gd name="connsiteX3" fmla="*/ 873303 w 4921321"/>
              <a:gd name="connsiteY3" fmla="*/ 2661007 h 4448710"/>
              <a:gd name="connsiteX4" fmla="*/ 2095928 w 4921321"/>
              <a:gd name="connsiteY4" fmla="*/ 4202131 h 4448710"/>
              <a:gd name="connsiteX5" fmla="*/ 2126751 w 4921321"/>
              <a:gd name="connsiteY5" fmla="*/ 2702104 h 4448710"/>
              <a:gd name="connsiteX6" fmla="*/ 1047964 w 4921321"/>
              <a:gd name="connsiteY6" fmla="*/ 2229492 h 4448710"/>
              <a:gd name="connsiteX7" fmla="*/ 1109609 w 4921321"/>
              <a:gd name="connsiteY7" fmla="*/ 226032 h 4448710"/>
              <a:gd name="connsiteX8" fmla="*/ 2054831 w 4921321"/>
              <a:gd name="connsiteY8" fmla="*/ 1006868 h 4448710"/>
              <a:gd name="connsiteX9" fmla="*/ 2589088 w 4921321"/>
              <a:gd name="connsiteY9" fmla="*/ 0 h 4448710"/>
              <a:gd name="connsiteX10" fmla="*/ 3082247 w 4921321"/>
              <a:gd name="connsiteY10" fmla="*/ 1006868 h 4448710"/>
              <a:gd name="connsiteX11" fmla="*/ 4191856 w 4921321"/>
              <a:gd name="connsiteY11" fmla="*/ 215758 h 4448710"/>
              <a:gd name="connsiteX12" fmla="*/ 3986373 w 4921321"/>
              <a:gd name="connsiteY12" fmla="*/ 2496620 h 4448710"/>
              <a:gd name="connsiteX13" fmla="*/ 2455524 w 4921321"/>
              <a:gd name="connsiteY13" fmla="*/ 2712378 h 4448710"/>
              <a:gd name="connsiteX14" fmla="*/ 2332234 w 4921321"/>
              <a:gd name="connsiteY14" fmla="*/ 4191856 h 4448710"/>
              <a:gd name="connsiteX15" fmla="*/ 3441843 w 4921321"/>
              <a:gd name="connsiteY15" fmla="*/ 2948683 h 4448710"/>
              <a:gd name="connsiteX16" fmla="*/ 4921321 w 4921321"/>
              <a:gd name="connsiteY16" fmla="*/ 2753474 h 4448710"/>
              <a:gd name="connsiteX17" fmla="*/ 4582274 w 4921321"/>
              <a:gd name="connsiteY17" fmla="*/ 4037744 h 4448710"/>
              <a:gd name="connsiteX18" fmla="*/ 2393879 w 4921321"/>
              <a:gd name="connsiteY18" fmla="*/ 4448710 h 4448710"/>
              <a:gd name="connsiteX0" fmla="*/ 2054831 w 4921321"/>
              <a:gd name="connsiteY0" fmla="*/ 4602823 h 4602823"/>
              <a:gd name="connsiteX1" fmla="*/ 82193 w 4921321"/>
              <a:gd name="connsiteY1" fmla="*/ 4037744 h 4602823"/>
              <a:gd name="connsiteX2" fmla="*/ 0 w 4921321"/>
              <a:gd name="connsiteY2" fmla="*/ 2558265 h 4602823"/>
              <a:gd name="connsiteX3" fmla="*/ 873303 w 4921321"/>
              <a:gd name="connsiteY3" fmla="*/ 2661007 h 4602823"/>
              <a:gd name="connsiteX4" fmla="*/ 2095928 w 4921321"/>
              <a:gd name="connsiteY4" fmla="*/ 4202131 h 4602823"/>
              <a:gd name="connsiteX5" fmla="*/ 2126751 w 4921321"/>
              <a:gd name="connsiteY5" fmla="*/ 2702104 h 4602823"/>
              <a:gd name="connsiteX6" fmla="*/ 1047964 w 4921321"/>
              <a:gd name="connsiteY6" fmla="*/ 2229492 h 4602823"/>
              <a:gd name="connsiteX7" fmla="*/ 1109609 w 4921321"/>
              <a:gd name="connsiteY7" fmla="*/ 226032 h 4602823"/>
              <a:gd name="connsiteX8" fmla="*/ 2054831 w 4921321"/>
              <a:gd name="connsiteY8" fmla="*/ 1006868 h 4602823"/>
              <a:gd name="connsiteX9" fmla="*/ 2589088 w 4921321"/>
              <a:gd name="connsiteY9" fmla="*/ 0 h 4602823"/>
              <a:gd name="connsiteX10" fmla="*/ 3082247 w 4921321"/>
              <a:gd name="connsiteY10" fmla="*/ 1006868 h 4602823"/>
              <a:gd name="connsiteX11" fmla="*/ 4191856 w 4921321"/>
              <a:gd name="connsiteY11" fmla="*/ 215758 h 4602823"/>
              <a:gd name="connsiteX12" fmla="*/ 3986373 w 4921321"/>
              <a:gd name="connsiteY12" fmla="*/ 2496620 h 4602823"/>
              <a:gd name="connsiteX13" fmla="*/ 2455524 w 4921321"/>
              <a:gd name="connsiteY13" fmla="*/ 2712378 h 4602823"/>
              <a:gd name="connsiteX14" fmla="*/ 2332234 w 4921321"/>
              <a:gd name="connsiteY14" fmla="*/ 4191856 h 4602823"/>
              <a:gd name="connsiteX15" fmla="*/ 3441843 w 4921321"/>
              <a:gd name="connsiteY15" fmla="*/ 2948683 h 4602823"/>
              <a:gd name="connsiteX16" fmla="*/ 4921321 w 4921321"/>
              <a:gd name="connsiteY16" fmla="*/ 2753474 h 4602823"/>
              <a:gd name="connsiteX17" fmla="*/ 4582274 w 4921321"/>
              <a:gd name="connsiteY17" fmla="*/ 4037744 h 4602823"/>
              <a:gd name="connsiteX18" fmla="*/ 2393879 w 4921321"/>
              <a:gd name="connsiteY18" fmla="*/ 4448710 h 4602823"/>
              <a:gd name="connsiteX0" fmla="*/ 2054831 w 4921321"/>
              <a:gd name="connsiteY0" fmla="*/ 4602823 h 4602823"/>
              <a:gd name="connsiteX1" fmla="*/ 82193 w 4921321"/>
              <a:gd name="connsiteY1" fmla="*/ 4037744 h 4602823"/>
              <a:gd name="connsiteX2" fmla="*/ 0 w 4921321"/>
              <a:gd name="connsiteY2" fmla="*/ 2558265 h 4602823"/>
              <a:gd name="connsiteX3" fmla="*/ 873303 w 4921321"/>
              <a:gd name="connsiteY3" fmla="*/ 2661007 h 4602823"/>
              <a:gd name="connsiteX4" fmla="*/ 2095928 w 4921321"/>
              <a:gd name="connsiteY4" fmla="*/ 4202131 h 4602823"/>
              <a:gd name="connsiteX5" fmla="*/ 2126751 w 4921321"/>
              <a:gd name="connsiteY5" fmla="*/ 2702104 h 4602823"/>
              <a:gd name="connsiteX6" fmla="*/ 1047964 w 4921321"/>
              <a:gd name="connsiteY6" fmla="*/ 2229492 h 4602823"/>
              <a:gd name="connsiteX7" fmla="*/ 1109609 w 4921321"/>
              <a:gd name="connsiteY7" fmla="*/ 226032 h 4602823"/>
              <a:gd name="connsiteX8" fmla="*/ 2054831 w 4921321"/>
              <a:gd name="connsiteY8" fmla="*/ 1006868 h 4602823"/>
              <a:gd name="connsiteX9" fmla="*/ 2589088 w 4921321"/>
              <a:gd name="connsiteY9" fmla="*/ 0 h 4602823"/>
              <a:gd name="connsiteX10" fmla="*/ 3082247 w 4921321"/>
              <a:gd name="connsiteY10" fmla="*/ 1006868 h 4602823"/>
              <a:gd name="connsiteX11" fmla="*/ 4191856 w 4921321"/>
              <a:gd name="connsiteY11" fmla="*/ 215758 h 4602823"/>
              <a:gd name="connsiteX12" fmla="*/ 3986373 w 4921321"/>
              <a:gd name="connsiteY12" fmla="*/ 2496620 h 4602823"/>
              <a:gd name="connsiteX13" fmla="*/ 2455524 w 4921321"/>
              <a:gd name="connsiteY13" fmla="*/ 2712378 h 4602823"/>
              <a:gd name="connsiteX14" fmla="*/ 2332234 w 4921321"/>
              <a:gd name="connsiteY14" fmla="*/ 4191856 h 4602823"/>
              <a:gd name="connsiteX15" fmla="*/ 3441843 w 4921321"/>
              <a:gd name="connsiteY15" fmla="*/ 2948683 h 4602823"/>
              <a:gd name="connsiteX16" fmla="*/ 4921321 w 4921321"/>
              <a:gd name="connsiteY16" fmla="*/ 2753474 h 4602823"/>
              <a:gd name="connsiteX17" fmla="*/ 4582274 w 4921321"/>
              <a:gd name="connsiteY17" fmla="*/ 4037744 h 4602823"/>
              <a:gd name="connsiteX18" fmla="*/ 2393879 w 4921321"/>
              <a:gd name="connsiteY18" fmla="*/ 4592548 h 4602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921321" h="4602823">
                <a:moveTo>
                  <a:pt x="2054831" y="4602823"/>
                </a:moveTo>
                <a:lnTo>
                  <a:pt x="82193" y="4037744"/>
                </a:lnTo>
                <a:lnTo>
                  <a:pt x="0" y="2558265"/>
                </a:lnTo>
                <a:lnTo>
                  <a:pt x="873303" y="2661007"/>
                </a:lnTo>
                <a:lnTo>
                  <a:pt x="2095928" y="4202131"/>
                </a:lnTo>
                <a:lnTo>
                  <a:pt x="2126751" y="2702104"/>
                </a:lnTo>
                <a:lnTo>
                  <a:pt x="1047964" y="2229492"/>
                </a:lnTo>
                <a:lnTo>
                  <a:pt x="1109609" y="226032"/>
                </a:lnTo>
                <a:lnTo>
                  <a:pt x="2054831" y="1006868"/>
                </a:lnTo>
                <a:lnTo>
                  <a:pt x="2589088" y="0"/>
                </a:lnTo>
                <a:lnTo>
                  <a:pt x="3082247" y="1006868"/>
                </a:lnTo>
                <a:lnTo>
                  <a:pt x="4191856" y="215758"/>
                </a:lnTo>
                <a:lnTo>
                  <a:pt x="3986373" y="2496620"/>
                </a:lnTo>
                <a:lnTo>
                  <a:pt x="2455524" y="2712378"/>
                </a:lnTo>
                <a:lnTo>
                  <a:pt x="2332234" y="4191856"/>
                </a:lnTo>
                <a:lnTo>
                  <a:pt x="3441843" y="2948683"/>
                </a:lnTo>
                <a:lnTo>
                  <a:pt x="4921321" y="2753474"/>
                </a:lnTo>
                <a:lnTo>
                  <a:pt x="4582274" y="4037744"/>
                </a:lnTo>
                <a:lnTo>
                  <a:pt x="2393879" y="4592548"/>
                </a:lnTo>
              </a:path>
            </a:pathLst>
          </a:custGeom>
          <a:noFill/>
          <a:ln w="57150">
            <a:solidFill>
              <a:schemeClr val="tx1">
                <a:alpha val="1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円/楕円 13"/>
          <p:cNvSpPr/>
          <p:nvPr userDrawn="1"/>
        </p:nvSpPr>
        <p:spPr>
          <a:xfrm>
            <a:off x="5192868" y="6269706"/>
            <a:ext cx="180000" cy="180000"/>
          </a:xfrm>
          <a:prstGeom prst="ellipse">
            <a:avLst/>
          </a:prstGeom>
          <a:solidFill>
            <a:srgbClr val="C0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円/楕円 14"/>
          <p:cNvSpPr/>
          <p:nvPr userDrawn="1"/>
        </p:nvSpPr>
        <p:spPr>
          <a:xfrm>
            <a:off x="5637842" y="6269706"/>
            <a:ext cx="180000" cy="180000"/>
          </a:xfrm>
          <a:prstGeom prst="ellipse">
            <a:avLst/>
          </a:prstGeom>
          <a:solidFill>
            <a:srgbClr val="C0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円/楕円 15"/>
          <p:cNvSpPr/>
          <p:nvPr userDrawn="1"/>
        </p:nvSpPr>
        <p:spPr>
          <a:xfrm>
            <a:off x="3267182" y="5692641"/>
            <a:ext cx="180000" cy="180000"/>
          </a:xfrm>
          <a:prstGeom prst="ellipse">
            <a:avLst/>
          </a:prstGeom>
          <a:solidFill>
            <a:srgbClr val="C0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円/楕円 16"/>
          <p:cNvSpPr/>
          <p:nvPr userDrawn="1"/>
        </p:nvSpPr>
        <p:spPr>
          <a:xfrm>
            <a:off x="3177182" y="4254259"/>
            <a:ext cx="180000" cy="180000"/>
          </a:xfrm>
          <a:prstGeom prst="ellipse">
            <a:avLst/>
          </a:prstGeom>
          <a:solidFill>
            <a:srgbClr val="C0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円/楕円 17"/>
          <p:cNvSpPr/>
          <p:nvPr userDrawn="1"/>
        </p:nvSpPr>
        <p:spPr>
          <a:xfrm>
            <a:off x="4051270" y="4344259"/>
            <a:ext cx="180000" cy="180000"/>
          </a:xfrm>
          <a:prstGeom prst="ellipse">
            <a:avLst/>
          </a:prstGeom>
          <a:solidFill>
            <a:srgbClr val="C0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円/楕円 18"/>
          <p:cNvSpPr/>
          <p:nvPr userDrawn="1"/>
        </p:nvSpPr>
        <p:spPr>
          <a:xfrm>
            <a:off x="5262320" y="5839718"/>
            <a:ext cx="180000" cy="180000"/>
          </a:xfrm>
          <a:prstGeom prst="ellipse">
            <a:avLst/>
          </a:prstGeom>
          <a:solidFill>
            <a:srgbClr val="C0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円/楕円 19"/>
          <p:cNvSpPr/>
          <p:nvPr userDrawn="1"/>
        </p:nvSpPr>
        <p:spPr>
          <a:xfrm>
            <a:off x="5504166" y="5865606"/>
            <a:ext cx="180000" cy="180000"/>
          </a:xfrm>
          <a:prstGeom prst="ellipse">
            <a:avLst/>
          </a:prstGeom>
          <a:solidFill>
            <a:srgbClr val="C0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円/楕円 20"/>
          <p:cNvSpPr/>
          <p:nvPr userDrawn="1"/>
        </p:nvSpPr>
        <p:spPr>
          <a:xfrm>
            <a:off x="7741150" y="5695880"/>
            <a:ext cx="180000" cy="180000"/>
          </a:xfrm>
          <a:prstGeom prst="ellipse">
            <a:avLst/>
          </a:prstGeom>
          <a:solidFill>
            <a:srgbClr val="C0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円/楕円 21"/>
          <p:cNvSpPr/>
          <p:nvPr userDrawn="1"/>
        </p:nvSpPr>
        <p:spPr>
          <a:xfrm>
            <a:off x="6601901" y="4644678"/>
            <a:ext cx="180000" cy="180000"/>
          </a:xfrm>
          <a:prstGeom prst="ellipse">
            <a:avLst/>
          </a:prstGeom>
          <a:solidFill>
            <a:srgbClr val="C0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円/楕円 22"/>
          <p:cNvSpPr/>
          <p:nvPr userDrawn="1"/>
        </p:nvSpPr>
        <p:spPr>
          <a:xfrm>
            <a:off x="8088229" y="4423985"/>
            <a:ext cx="180000" cy="180000"/>
          </a:xfrm>
          <a:prstGeom prst="ellipse">
            <a:avLst/>
          </a:prstGeom>
          <a:solidFill>
            <a:srgbClr val="C0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円/楕円 23"/>
          <p:cNvSpPr/>
          <p:nvPr userDrawn="1"/>
        </p:nvSpPr>
        <p:spPr>
          <a:xfrm>
            <a:off x="5262320" y="4344259"/>
            <a:ext cx="180000" cy="180000"/>
          </a:xfrm>
          <a:prstGeom prst="ellipse">
            <a:avLst/>
          </a:prstGeom>
          <a:solidFill>
            <a:srgbClr val="C0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円/楕円 24"/>
          <p:cNvSpPr/>
          <p:nvPr userDrawn="1"/>
        </p:nvSpPr>
        <p:spPr>
          <a:xfrm>
            <a:off x="5634981" y="4385355"/>
            <a:ext cx="180000" cy="180000"/>
          </a:xfrm>
          <a:prstGeom prst="ellipse">
            <a:avLst/>
          </a:prstGeom>
          <a:solidFill>
            <a:srgbClr val="C0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円/楕円 25"/>
          <p:cNvSpPr/>
          <p:nvPr userDrawn="1"/>
        </p:nvSpPr>
        <p:spPr>
          <a:xfrm>
            <a:off x="4225482" y="3868020"/>
            <a:ext cx="180000" cy="180000"/>
          </a:xfrm>
          <a:prstGeom prst="ellipse">
            <a:avLst/>
          </a:prstGeom>
          <a:solidFill>
            <a:srgbClr val="C0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円/楕円 26"/>
          <p:cNvSpPr/>
          <p:nvPr userDrawn="1"/>
        </p:nvSpPr>
        <p:spPr>
          <a:xfrm>
            <a:off x="7161327" y="4143711"/>
            <a:ext cx="180000" cy="180000"/>
          </a:xfrm>
          <a:prstGeom prst="ellipse">
            <a:avLst/>
          </a:prstGeom>
          <a:solidFill>
            <a:srgbClr val="C0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円/楕円 27"/>
          <p:cNvSpPr/>
          <p:nvPr userDrawn="1"/>
        </p:nvSpPr>
        <p:spPr>
          <a:xfrm>
            <a:off x="4290433" y="1907571"/>
            <a:ext cx="180000" cy="180000"/>
          </a:xfrm>
          <a:prstGeom prst="ellipse">
            <a:avLst/>
          </a:prstGeom>
          <a:solidFill>
            <a:srgbClr val="C0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円/楕円 28"/>
          <p:cNvSpPr/>
          <p:nvPr userDrawn="1"/>
        </p:nvSpPr>
        <p:spPr>
          <a:xfrm>
            <a:off x="5772592" y="1695604"/>
            <a:ext cx="180000" cy="180000"/>
          </a:xfrm>
          <a:prstGeom prst="ellipse">
            <a:avLst/>
          </a:prstGeom>
          <a:solidFill>
            <a:srgbClr val="C0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円/楕円 29"/>
          <p:cNvSpPr/>
          <p:nvPr userDrawn="1"/>
        </p:nvSpPr>
        <p:spPr>
          <a:xfrm>
            <a:off x="6271633" y="2655577"/>
            <a:ext cx="180000" cy="180000"/>
          </a:xfrm>
          <a:prstGeom prst="ellipse">
            <a:avLst/>
          </a:prstGeom>
          <a:solidFill>
            <a:srgbClr val="C0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円/楕円 30"/>
          <p:cNvSpPr/>
          <p:nvPr userDrawn="1"/>
        </p:nvSpPr>
        <p:spPr>
          <a:xfrm>
            <a:off x="7361875" y="1826700"/>
            <a:ext cx="180000" cy="180000"/>
          </a:xfrm>
          <a:prstGeom prst="ellipse">
            <a:avLst/>
          </a:prstGeom>
          <a:solidFill>
            <a:srgbClr val="C0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円/楕円 31"/>
          <p:cNvSpPr/>
          <p:nvPr userDrawn="1"/>
        </p:nvSpPr>
        <p:spPr>
          <a:xfrm>
            <a:off x="5203142" y="2661984"/>
            <a:ext cx="180000" cy="180000"/>
          </a:xfrm>
          <a:prstGeom prst="ellipse">
            <a:avLst/>
          </a:prstGeom>
          <a:solidFill>
            <a:srgbClr val="C0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52411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 userDrawn="1"/>
        </p:nvSpPr>
        <p:spPr>
          <a:xfrm>
            <a:off x="838200" y="924674"/>
            <a:ext cx="72667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図形のフリーフォームを使い、　　の部分をクリックして下の線を描きます。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最後にダブルクリック、または　　　　　　キーを押して終了します。</a:t>
            </a:r>
            <a:endParaRPr kumimoji="1" lang="ja-JP" altLang="en-US" dirty="0"/>
          </a:p>
        </p:txBody>
      </p:sp>
      <p:sp>
        <p:nvSpPr>
          <p:cNvPr id="7" name="円/楕円 6"/>
          <p:cNvSpPr/>
          <p:nvPr userDrawn="1"/>
        </p:nvSpPr>
        <p:spPr>
          <a:xfrm>
            <a:off x="3871270" y="1006195"/>
            <a:ext cx="180000" cy="180000"/>
          </a:xfrm>
          <a:prstGeom prst="ellipse">
            <a:avLst/>
          </a:prstGeom>
          <a:solidFill>
            <a:srgbClr val="C0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角丸四角形 7"/>
          <p:cNvSpPr/>
          <p:nvPr userDrawn="1"/>
        </p:nvSpPr>
        <p:spPr>
          <a:xfrm>
            <a:off x="3838736" y="1226688"/>
            <a:ext cx="779459" cy="34727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b="1" dirty="0" smtClean="0">
                <a:solidFill>
                  <a:schemeClr val="tx1"/>
                </a:solidFill>
              </a:rPr>
              <a:t>ESC</a:t>
            </a:r>
            <a:endParaRPr kumimoji="1" lang="ja-JP" altLang="en-US" sz="2000" b="1" dirty="0">
              <a:solidFill>
                <a:schemeClr val="tx1"/>
              </a:solidFill>
            </a:endParaRPr>
          </a:p>
        </p:txBody>
      </p:sp>
      <p:sp>
        <p:nvSpPr>
          <p:cNvPr id="9" name="テキスト ボックス 8"/>
          <p:cNvSpPr txBox="1"/>
          <p:nvPr userDrawn="1"/>
        </p:nvSpPr>
        <p:spPr>
          <a:xfrm>
            <a:off x="7745747" y="3075358"/>
            <a:ext cx="2061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ここらか始めます→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 userDrawn="1"/>
        </p:nvSpPr>
        <p:spPr>
          <a:xfrm>
            <a:off x="8899305" y="2468291"/>
            <a:ext cx="1431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ここで終了↓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 userDrawn="1"/>
        </p:nvSpPr>
        <p:spPr>
          <a:xfrm>
            <a:off x="198752" y="180923"/>
            <a:ext cx="923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Page.04</a:t>
            </a:r>
            <a:endParaRPr kumimoji="1" lang="ja-JP" altLang="en-US" dirty="0"/>
          </a:p>
        </p:txBody>
      </p:sp>
      <p:sp>
        <p:nvSpPr>
          <p:cNvPr id="12" name="フリーフォーム 11"/>
          <p:cNvSpPr/>
          <p:nvPr userDrawn="1"/>
        </p:nvSpPr>
        <p:spPr>
          <a:xfrm>
            <a:off x="2188396" y="1448656"/>
            <a:ext cx="9133725" cy="4078841"/>
          </a:xfrm>
          <a:custGeom>
            <a:avLst/>
            <a:gdLst>
              <a:gd name="connsiteX0" fmla="*/ 7705617 w 9133725"/>
              <a:gd name="connsiteY0" fmla="*/ 1777429 h 4078841"/>
              <a:gd name="connsiteX1" fmla="*/ 4695289 w 9133725"/>
              <a:gd name="connsiteY1" fmla="*/ 1047964 h 4078841"/>
              <a:gd name="connsiteX2" fmla="*/ 4633644 w 9133725"/>
              <a:gd name="connsiteY2" fmla="*/ 575353 h 4078841"/>
              <a:gd name="connsiteX3" fmla="*/ 2219217 w 9133725"/>
              <a:gd name="connsiteY3" fmla="*/ 678095 h 4078841"/>
              <a:gd name="connsiteX4" fmla="*/ 1972638 w 9133725"/>
              <a:gd name="connsiteY4" fmla="*/ 1130157 h 4078841"/>
              <a:gd name="connsiteX5" fmla="*/ 0 w 9133725"/>
              <a:gd name="connsiteY5" fmla="*/ 2332234 h 4078841"/>
              <a:gd name="connsiteX6" fmla="*/ 2178121 w 9133725"/>
              <a:gd name="connsiteY6" fmla="*/ 3184989 h 4078841"/>
              <a:gd name="connsiteX7" fmla="*/ 4304871 w 9133725"/>
              <a:gd name="connsiteY7" fmla="*/ 3113070 h 4078841"/>
              <a:gd name="connsiteX8" fmla="*/ 4643919 w 9133725"/>
              <a:gd name="connsiteY8" fmla="*/ 4078841 h 4078841"/>
              <a:gd name="connsiteX9" fmla="*/ 5558319 w 9133725"/>
              <a:gd name="connsiteY9" fmla="*/ 3349375 h 4078841"/>
              <a:gd name="connsiteX10" fmla="*/ 4736386 w 9133725"/>
              <a:gd name="connsiteY10" fmla="*/ 3020602 h 4078841"/>
              <a:gd name="connsiteX11" fmla="*/ 7664521 w 9133725"/>
              <a:gd name="connsiteY11" fmla="*/ 2280863 h 4078841"/>
              <a:gd name="connsiteX12" fmla="*/ 8938516 w 9133725"/>
              <a:gd name="connsiteY12" fmla="*/ 3369924 h 4078841"/>
              <a:gd name="connsiteX13" fmla="*/ 9133725 w 9133725"/>
              <a:gd name="connsiteY13" fmla="*/ 0 h 4078841"/>
              <a:gd name="connsiteX14" fmla="*/ 7941923 w 9133725"/>
              <a:gd name="connsiteY14" fmla="*/ 1500027 h 4078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9133725" h="4078841">
                <a:moveTo>
                  <a:pt x="7705617" y="1777429"/>
                </a:moveTo>
                <a:lnTo>
                  <a:pt x="4695289" y="1047964"/>
                </a:lnTo>
                <a:lnTo>
                  <a:pt x="4633644" y="575353"/>
                </a:lnTo>
                <a:lnTo>
                  <a:pt x="2219217" y="678095"/>
                </a:lnTo>
                <a:lnTo>
                  <a:pt x="1972638" y="1130157"/>
                </a:lnTo>
                <a:lnTo>
                  <a:pt x="0" y="2332234"/>
                </a:lnTo>
                <a:lnTo>
                  <a:pt x="2178121" y="3184989"/>
                </a:lnTo>
                <a:lnTo>
                  <a:pt x="4304871" y="3113070"/>
                </a:lnTo>
                <a:lnTo>
                  <a:pt x="4643919" y="4078841"/>
                </a:lnTo>
                <a:lnTo>
                  <a:pt x="5558319" y="3349375"/>
                </a:lnTo>
                <a:lnTo>
                  <a:pt x="4736386" y="3020602"/>
                </a:lnTo>
                <a:lnTo>
                  <a:pt x="7664521" y="2280863"/>
                </a:lnTo>
                <a:lnTo>
                  <a:pt x="8938516" y="3369924"/>
                </a:lnTo>
                <a:lnTo>
                  <a:pt x="9133725" y="0"/>
                </a:lnTo>
                <a:lnTo>
                  <a:pt x="7941923" y="1500027"/>
                </a:lnTo>
              </a:path>
            </a:pathLst>
          </a:custGeom>
          <a:noFill/>
          <a:ln w="57150">
            <a:solidFill>
              <a:schemeClr val="tx1">
                <a:alpha val="1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円/楕円 12"/>
          <p:cNvSpPr/>
          <p:nvPr userDrawn="1"/>
        </p:nvSpPr>
        <p:spPr>
          <a:xfrm>
            <a:off x="9766924" y="3110685"/>
            <a:ext cx="180000" cy="180000"/>
          </a:xfrm>
          <a:prstGeom prst="ellipse">
            <a:avLst/>
          </a:prstGeom>
          <a:solidFill>
            <a:srgbClr val="C0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円/楕円 13"/>
          <p:cNvSpPr/>
          <p:nvPr userDrawn="1"/>
        </p:nvSpPr>
        <p:spPr>
          <a:xfrm>
            <a:off x="6806255" y="2410331"/>
            <a:ext cx="180000" cy="180000"/>
          </a:xfrm>
          <a:prstGeom prst="ellipse">
            <a:avLst/>
          </a:prstGeom>
          <a:solidFill>
            <a:srgbClr val="C0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円/楕円 14"/>
          <p:cNvSpPr/>
          <p:nvPr userDrawn="1"/>
        </p:nvSpPr>
        <p:spPr>
          <a:xfrm>
            <a:off x="6716255" y="1924876"/>
            <a:ext cx="180000" cy="180000"/>
          </a:xfrm>
          <a:prstGeom prst="ellipse">
            <a:avLst/>
          </a:prstGeom>
          <a:solidFill>
            <a:srgbClr val="C0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円/楕円 15"/>
          <p:cNvSpPr/>
          <p:nvPr userDrawn="1"/>
        </p:nvSpPr>
        <p:spPr>
          <a:xfrm>
            <a:off x="4331504" y="2006023"/>
            <a:ext cx="180000" cy="180000"/>
          </a:xfrm>
          <a:prstGeom prst="ellipse">
            <a:avLst/>
          </a:prstGeom>
          <a:solidFill>
            <a:srgbClr val="C0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円/楕円 16"/>
          <p:cNvSpPr/>
          <p:nvPr userDrawn="1"/>
        </p:nvSpPr>
        <p:spPr>
          <a:xfrm>
            <a:off x="4116976" y="2410331"/>
            <a:ext cx="180000" cy="180000"/>
          </a:xfrm>
          <a:prstGeom prst="ellipse">
            <a:avLst/>
          </a:prstGeom>
          <a:solidFill>
            <a:srgbClr val="C0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円/楕円 17"/>
          <p:cNvSpPr/>
          <p:nvPr userDrawn="1"/>
        </p:nvSpPr>
        <p:spPr>
          <a:xfrm>
            <a:off x="2098396" y="3663778"/>
            <a:ext cx="180000" cy="180000"/>
          </a:xfrm>
          <a:prstGeom prst="ellipse">
            <a:avLst/>
          </a:prstGeom>
          <a:solidFill>
            <a:srgbClr val="C0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円/楕円 18"/>
          <p:cNvSpPr/>
          <p:nvPr userDrawn="1"/>
        </p:nvSpPr>
        <p:spPr>
          <a:xfrm>
            <a:off x="4228465" y="4506259"/>
            <a:ext cx="180000" cy="180000"/>
          </a:xfrm>
          <a:prstGeom prst="ellipse">
            <a:avLst/>
          </a:prstGeom>
          <a:solidFill>
            <a:srgbClr val="C0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円/楕円 19"/>
          <p:cNvSpPr/>
          <p:nvPr userDrawn="1"/>
        </p:nvSpPr>
        <p:spPr>
          <a:xfrm>
            <a:off x="6358534" y="4489421"/>
            <a:ext cx="180000" cy="180000"/>
          </a:xfrm>
          <a:prstGeom prst="ellipse">
            <a:avLst/>
          </a:prstGeom>
          <a:solidFill>
            <a:srgbClr val="C0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円/楕円 20"/>
          <p:cNvSpPr/>
          <p:nvPr userDrawn="1"/>
        </p:nvSpPr>
        <p:spPr>
          <a:xfrm>
            <a:off x="6772170" y="5437497"/>
            <a:ext cx="180000" cy="180000"/>
          </a:xfrm>
          <a:prstGeom prst="ellipse">
            <a:avLst/>
          </a:prstGeom>
          <a:solidFill>
            <a:srgbClr val="C0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円/楕円 21"/>
          <p:cNvSpPr/>
          <p:nvPr userDrawn="1"/>
        </p:nvSpPr>
        <p:spPr>
          <a:xfrm>
            <a:off x="7655747" y="4759403"/>
            <a:ext cx="180000" cy="180000"/>
          </a:xfrm>
          <a:prstGeom prst="ellipse">
            <a:avLst/>
          </a:prstGeom>
          <a:solidFill>
            <a:srgbClr val="C0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円/楕円 22"/>
          <p:cNvSpPr/>
          <p:nvPr userDrawn="1"/>
        </p:nvSpPr>
        <p:spPr>
          <a:xfrm>
            <a:off x="6905562" y="4328171"/>
            <a:ext cx="180000" cy="180000"/>
          </a:xfrm>
          <a:prstGeom prst="ellipse">
            <a:avLst/>
          </a:prstGeom>
          <a:solidFill>
            <a:srgbClr val="C0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円/楕円 23"/>
          <p:cNvSpPr/>
          <p:nvPr userDrawn="1"/>
        </p:nvSpPr>
        <p:spPr>
          <a:xfrm>
            <a:off x="9766924" y="3674336"/>
            <a:ext cx="180000" cy="180000"/>
          </a:xfrm>
          <a:prstGeom prst="ellipse">
            <a:avLst/>
          </a:prstGeom>
          <a:solidFill>
            <a:srgbClr val="C0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円/楕円 24"/>
          <p:cNvSpPr/>
          <p:nvPr userDrawn="1"/>
        </p:nvSpPr>
        <p:spPr>
          <a:xfrm>
            <a:off x="10999823" y="4686259"/>
            <a:ext cx="180000" cy="180000"/>
          </a:xfrm>
          <a:prstGeom prst="ellipse">
            <a:avLst/>
          </a:prstGeom>
          <a:solidFill>
            <a:srgbClr val="C0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円/楕円 25"/>
          <p:cNvSpPr/>
          <p:nvPr userDrawn="1"/>
        </p:nvSpPr>
        <p:spPr>
          <a:xfrm>
            <a:off x="11236128" y="1310326"/>
            <a:ext cx="180000" cy="180000"/>
          </a:xfrm>
          <a:prstGeom prst="ellipse">
            <a:avLst/>
          </a:prstGeom>
          <a:solidFill>
            <a:srgbClr val="C0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円/楕円 26"/>
          <p:cNvSpPr/>
          <p:nvPr userDrawn="1"/>
        </p:nvSpPr>
        <p:spPr>
          <a:xfrm>
            <a:off x="10044325" y="2830901"/>
            <a:ext cx="180000" cy="180000"/>
          </a:xfrm>
          <a:prstGeom prst="ellipse">
            <a:avLst/>
          </a:prstGeom>
          <a:solidFill>
            <a:srgbClr val="C0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2585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 userDrawn="1"/>
        </p:nvSpPr>
        <p:spPr>
          <a:xfrm>
            <a:off x="838200" y="924674"/>
            <a:ext cx="64251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図形のフリーフォームを使い、　３つの点線の図形を描きます。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直線は、　　　　　　キーを押したまま動かすと描けます。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最後にダブルクリック、または　　　　　　キーを押して終了します。</a:t>
            </a:r>
            <a:endParaRPr kumimoji="1" lang="ja-JP" altLang="en-US" dirty="0"/>
          </a:p>
        </p:txBody>
      </p:sp>
      <p:sp>
        <p:nvSpPr>
          <p:cNvPr id="8" name="角丸四角形 7"/>
          <p:cNvSpPr/>
          <p:nvPr userDrawn="1"/>
        </p:nvSpPr>
        <p:spPr>
          <a:xfrm>
            <a:off x="3838736" y="1514360"/>
            <a:ext cx="779459" cy="34727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b="1" dirty="0" smtClean="0">
                <a:solidFill>
                  <a:schemeClr val="tx1"/>
                </a:solidFill>
              </a:rPr>
              <a:t>ESC</a:t>
            </a:r>
            <a:endParaRPr kumimoji="1" lang="ja-JP" altLang="en-US" sz="2000" b="1" dirty="0">
              <a:solidFill>
                <a:schemeClr val="tx1"/>
              </a:solidFill>
            </a:endParaRPr>
          </a:p>
        </p:txBody>
      </p:sp>
      <p:sp>
        <p:nvSpPr>
          <p:cNvPr id="11" name="テキスト ボックス 10"/>
          <p:cNvSpPr txBox="1"/>
          <p:nvPr userDrawn="1"/>
        </p:nvSpPr>
        <p:spPr>
          <a:xfrm>
            <a:off x="198752" y="180923"/>
            <a:ext cx="923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Page.05</a:t>
            </a:r>
            <a:endParaRPr kumimoji="1" lang="ja-JP" altLang="en-US" dirty="0"/>
          </a:p>
        </p:txBody>
      </p:sp>
      <p:sp>
        <p:nvSpPr>
          <p:cNvPr id="12" name="フリーフォーム 11"/>
          <p:cNvSpPr/>
          <p:nvPr userDrawn="1"/>
        </p:nvSpPr>
        <p:spPr>
          <a:xfrm>
            <a:off x="2876764" y="2373330"/>
            <a:ext cx="5167901" cy="3369924"/>
          </a:xfrm>
          <a:custGeom>
            <a:avLst/>
            <a:gdLst>
              <a:gd name="connsiteX0" fmla="*/ 0 w 5167901"/>
              <a:gd name="connsiteY0" fmla="*/ 3369924 h 3369924"/>
              <a:gd name="connsiteX1" fmla="*/ 0 w 5167901"/>
              <a:gd name="connsiteY1" fmla="*/ 0 h 3369924"/>
              <a:gd name="connsiteX2" fmla="*/ 5167901 w 5167901"/>
              <a:gd name="connsiteY2" fmla="*/ 0 h 3369924"/>
              <a:gd name="connsiteX3" fmla="*/ 5167901 w 5167901"/>
              <a:gd name="connsiteY3" fmla="*/ 3349376 h 3369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7901" h="3369924">
                <a:moveTo>
                  <a:pt x="0" y="3369924"/>
                </a:moveTo>
                <a:lnTo>
                  <a:pt x="0" y="0"/>
                </a:lnTo>
                <a:lnTo>
                  <a:pt x="5167901" y="0"/>
                </a:lnTo>
                <a:lnTo>
                  <a:pt x="5167901" y="3349376"/>
                </a:lnTo>
              </a:path>
            </a:pathLst>
          </a:custGeom>
          <a:noFill/>
          <a:ln w="57150">
            <a:solidFill>
              <a:schemeClr val="tx1">
                <a:alpha val="3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 12"/>
          <p:cNvSpPr/>
          <p:nvPr userDrawn="1"/>
        </p:nvSpPr>
        <p:spPr>
          <a:xfrm>
            <a:off x="3708971" y="2938409"/>
            <a:ext cx="811658" cy="2845942"/>
          </a:xfrm>
          <a:custGeom>
            <a:avLst/>
            <a:gdLst>
              <a:gd name="connsiteX0" fmla="*/ 0 w 811658"/>
              <a:gd name="connsiteY0" fmla="*/ 1489753 h 2845942"/>
              <a:gd name="connsiteX1" fmla="*/ 0 w 811658"/>
              <a:gd name="connsiteY1" fmla="*/ 0 h 2845942"/>
              <a:gd name="connsiteX2" fmla="*/ 811658 w 811658"/>
              <a:gd name="connsiteY2" fmla="*/ 0 h 2845942"/>
              <a:gd name="connsiteX3" fmla="*/ 811658 w 811658"/>
              <a:gd name="connsiteY3" fmla="*/ 2845942 h 2845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11658" h="2845942">
                <a:moveTo>
                  <a:pt x="0" y="1489753"/>
                </a:moveTo>
                <a:lnTo>
                  <a:pt x="0" y="0"/>
                </a:lnTo>
                <a:lnTo>
                  <a:pt x="811658" y="0"/>
                </a:lnTo>
                <a:lnTo>
                  <a:pt x="811658" y="2845942"/>
                </a:lnTo>
              </a:path>
            </a:pathLst>
          </a:custGeom>
          <a:noFill/>
          <a:ln w="57150">
            <a:solidFill>
              <a:schemeClr val="tx1">
                <a:alpha val="3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フリーフォーム 13"/>
          <p:cNvSpPr/>
          <p:nvPr userDrawn="1"/>
        </p:nvSpPr>
        <p:spPr>
          <a:xfrm>
            <a:off x="5589142" y="3503488"/>
            <a:ext cx="1941815" cy="1171254"/>
          </a:xfrm>
          <a:custGeom>
            <a:avLst/>
            <a:gdLst>
              <a:gd name="connsiteX0" fmla="*/ 1941815 w 1941815"/>
              <a:gd name="connsiteY0" fmla="*/ 0 h 1171254"/>
              <a:gd name="connsiteX1" fmla="*/ 0 w 1941815"/>
              <a:gd name="connsiteY1" fmla="*/ 0 h 1171254"/>
              <a:gd name="connsiteX2" fmla="*/ 0 w 1941815"/>
              <a:gd name="connsiteY2" fmla="*/ 1171254 h 1171254"/>
              <a:gd name="connsiteX3" fmla="*/ 1890445 w 1941815"/>
              <a:gd name="connsiteY3" fmla="*/ 1171254 h 1171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1815" h="1171254">
                <a:moveTo>
                  <a:pt x="1941815" y="0"/>
                </a:moveTo>
                <a:lnTo>
                  <a:pt x="0" y="0"/>
                </a:lnTo>
                <a:lnTo>
                  <a:pt x="0" y="1171254"/>
                </a:lnTo>
                <a:lnTo>
                  <a:pt x="1890445" y="1171254"/>
                </a:lnTo>
              </a:path>
            </a:pathLst>
          </a:custGeom>
          <a:noFill/>
          <a:ln w="57150">
            <a:solidFill>
              <a:schemeClr val="tx1">
                <a:alpha val="3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角丸四角形 14"/>
          <p:cNvSpPr/>
          <p:nvPr userDrawn="1"/>
        </p:nvSpPr>
        <p:spPr>
          <a:xfrm>
            <a:off x="1854110" y="1181879"/>
            <a:ext cx="779459" cy="34727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b="1" dirty="0" smtClean="0">
                <a:solidFill>
                  <a:schemeClr val="tx1"/>
                </a:solidFill>
              </a:rPr>
              <a:t>Shift</a:t>
            </a:r>
            <a:endParaRPr kumimoji="1" lang="ja-JP" altLang="en-US" sz="2000" b="1" dirty="0">
              <a:solidFill>
                <a:schemeClr val="tx1"/>
              </a:solidFill>
            </a:endParaRPr>
          </a:p>
        </p:txBody>
      </p:sp>
      <p:sp>
        <p:nvSpPr>
          <p:cNvPr id="16" name="テキスト ボックス 15"/>
          <p:cNvSpPr txBox="1"/>
          <p:nvPr userDrawn="1"/>
        </p:nvSpPr>
        <p:spPr>
          <a:xfrm>
            <a:off x="814981" y="5558588"/>
            <a:ext cx="2061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ここらか始めます→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 userDrawn="1"/>
        </p:nvSpPr>
        <p:spPr>
          <a:xfrm>
            <a:off x="8044665" y="5558588"/>
            <a:ext cx="1431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←ここで終了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 userDrawn="1"/>
        </p:nvSpPr>
        <p:spPr>
          <a:xfrm>
            <a:off x="4321944" y="5764609"/>
            <a:ext cx="2061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↑ここらか始めます</a:t>
            </a:r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 userDrawn="1"/>
        </p:nvSpPr>
        <p:spPr>
          <a:xfrm>
            <a:off x="3097265" y="4361380"/>
            <a:ext cx="1223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 smtClean="0"/>
              <a:t>↑</a:t>
            </a:r>
            <a:endParaRPr kumimoji="1" lang="en-US" altLang="ja-JP" dirty="0" smtClean="0"/>
          </a:p>
          <a:p>
            <a:r>
              <a:rPr kumimoji="1" lang="ja-JP" altLang="en-US" dirty="0" smtClean="0"/>
              <a:t>ここで終了</a:t>
            </a:r>
            <a:endParaRPr kumimoji="1" lang="ja-JP" altLang="en-US" dirty="0"/>
          </a:p>
        </p:txBody>
      </p:sp>
      <p:sp>
        <p:nvSpPr>
          <p:cNvPr id="20" name="テキスト ボックス 19"/>
          <p:cNvSpPr txBox="1"/>
          <p:nvPr userDrawn="1"/>
        </p:nvSpPr>
        <p:spPr>
          <a:xfrm>
            <a:off x="5656438" y="3097793"/>
            <a:ext cx="2084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ここらか始めます↓</a:t>
            </a:r>
            <a:endParaRPr kumimoji="1" lang="ja-JP" altLang="en-US" dirty="0"/>
          </a:p>
        </p:txBody>
      </p:sp>
      <p:sp>
        <p:nvSpPr>
          <p:cNvPr id="21" name="テキスト ボックス 20"/>
          <p:cNvSpPr txBox="1"/>
          <p:nvPr userDrawn="1"/>
        </p:nvSpPr>
        <p:spPr>
          <a:xfrm>
            <a:off x="6274716" y="4711105"/>
            <a:ext cx="14318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ここで終了↑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046382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 userDrawn="1"/>
        </p:nvSpPr>
        <p:spPr>
          <a:xfrm>
            <a:off x="838200" y="924674"/>
            <a:ext cx="64251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図形のフリーフォームを使い、　３つの点線の図形を描きます。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直線は、　　　　　　キーを押したまま動かすと描けます。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最後にダブルクリック、または　　　　　　キーを押して終了します。</a:t>
            </a:r>
            <a:endParaRPr kumimoji="1" lang="ja-JP" altLang="en-US" dirty="0"/>
          </a:p>
        </p:txBody>
      </p:sp>
      <p:sp>
        <p:nvSpPr>
          <p:cNvPr id="7" name="角丸四角形 6"/>
          <p:cNvSpPr/>
          <p:nvPr userDrawn="1"/>
        </p:nvSpPr>
        <p:spPr>
          <a:xfrm>
            <a:off x="3838736" y="1514360"/>
            <a:ext cx="779459" cy="34727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b="1" dirty="0" smtClean="0">
                <a:solidFill>
                  <a:schemeClr val="tx1"/>
                </a:solidFill>
              </a:rPr>
              <a:t>ESC</a:t>
            </a:r>
            <a:endParaRPr kumimoji="1" lang="ja-JP" altLang="en-US" sz="2000" b="1" dirty="0">
              <a:solidFill>
                <a:schemeClr val="tx1"/>
              </a:solidFill>
            </a:endParaRPr>
          </a:p>
        </p:txBody>
      </p:sp>
      <p:sp>
        <p:nvSpPr>
          <p:cNvPr id="8" name="テキスト ボックス 7"/>
          <p:cNvSpPr txBox="1"/>
          <p:nvPr userDrawn="1"/>
        </p:nvSpPr>
        <p:spPr>
          <a:xfrm>
            <a:off x="198752" y="180923"/>
            <a:ext cx="923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Page.06</a:t>
            </a:r>
            <a:endParaRPr kumimoji="1" lang="ja-JP" altLang="en-US" dirty="0"/>
          </a:p>
        </p:txBody>
      </p:sp>
      <p:sp>
        <p:nvSpPr>
          <p:cNvPr id="9" name="角丸四角形 8"/>
          <p:cNvSpPr/>
          <p:nvPr userDrawn="1"/>
        </p:nvSpPr>
        <p:spPr>
          <a:xfrm>
            <a:off x="1854110" y="1181879"/>
            <a:ext cx="779459" cy="34727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b="1" dirty="0" smtClean="0">
                <a:solidFill>
                  <a:schemeClr val="tx1"/>
                </a:solidFill>
              </a:rPr>
              <a:t>Shift</a:t>
            </a:r>
            <a:endParaRPr kumimoji="1" lang="ja-JP" altLang="en-US" sz="2000" b="1" dirty="0">
              <a:solidFill>
                <a:schemeClr val="tx1"/>
              </a:solidFill>
            </a:endParaRPr>
          </a:p>
        </p:txBody>
      </p:sp>
      <p:sp>
        <p:nvSpPr>
          <p:cNvPr id="10" name="テキスト ボックス 9"/>
          <p:cNvSpPr txBox="1"/>
          <p:nvPr userDrawn="1"/>
        </p:nvSpPr>
        <p:spPr>
          <a:xfrm>
            <a:off x="1854110" y="2188314"/>
            <a:ext cx="2061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↓ここらか始めます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 userDrawn="1"/>
        </p:nvSpPr>
        <p:spPr>
          <a:xfrm>
            <a:off x="8904165" y="5476126"/>
            <a:ext cx="1223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 smtClean="0"/>
              <a:t>↑</a:t>
            </a:r>
            <a:endParaRPr kumimoji="1" lang="en-US" altLang="ja-JP" dirty="0" smtClean="0"/>
          </a:p>
          <a:p>
            <a:r>
              <a:rPr kumimoji="1" lang="ja-JP" altLang="en-US" dirty="0" smtClean="0"/>
              <a:t>ここで終了</a:t>
            </a:r>
            <a:endParaRPr kumimoji="1" lang="ja-JP" altLang="en-US" dirty="0"/>
          </a:p>
        </p:txBody>
      </p:sp>
      <p:sp>
        <p:nvSpPr>
          <p:cNvPr id="12" name="フリーフォーム 11"/>
          <p:cNvSpPr/>
          <p:nvPr userDrawn="1"/>
        </p:nvSpPr>
        <p:spPr>
          <a:xfrm>
            <a:off x="2056833" y="2691829"/>
            <a:ext cx="7459038" cy="2784297"/>
          </a:xfrm>
          <a:custGeom>
            <a:avLst/>
            <a:gdLst>
              <a:gd name="connsiteX0" fmla="*/ 0 w 7459038"/>
              <a:gd name="connsiteY0" fmla="*/ 0 h 2784297"/>
              <a:gd name="connsiteX1" fmla="*/ 1571946 w 7459038"/>
              <a:gd name="connsiteY1" fmla="*/ 0 h 2784297"/>
              <a:gd name="connsiteX2" fmla="*/ 1571946 w 7459038"/>
              <a:gd name="connsiteY2" fmla="*/ 914400 h 2784297"/>
              <a:gd name="connsiteX3" fmla="*/ 2815119 w 7459038"/>
              <a:gd name="connsiteY3" fmla="*/ 914400 h 2784297"/>
              <a:gd name="connsiteX4" fmla="*/ 2815119 w 7459038"/>
              <a:gd name="connsiteY4" fmla="*/ 1890445 h 2784297"/>
              <a:gd name="connsiteX5" fmla="*/ 4109663 w 7459038"/>
              <a:gd name="connsiteY5" fmla="*/ 1890445 h 2784297"/>
              <a:gd name="connsiteX6" fmla="*/ 4109663 w 7459038"/>
              <a:gd name="connsiteY6" fmla="*/ 2784297 h 2784297"/>
              <a:gd name="connsiteX7" fmla="*/ 7459038 w 7459038"/>
              <a:gd name="connsiteY7" fmla="*/ 2784297 h 2784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459038" h="2784297">
                <a:moveTo>
                  <a:pt x="0" y="0"/>
                </a:moveTo>
                <a:lnTo>
                  <a:pt x="1571946" y="0"/>
                </a:lnTo>
                <a:lnTo>
                  <a:pt x="1571946" y="914400"/>
                </a:lnTo>
                <a:lnTo>
                  <a:pt x="2815119" y="914400"/>
                </a:lnTo>
                <a:lnTo>
                  <a:pt x="2815119" y="1890445"/>
                </a:lnTo>
                <a:lnTo>
                  <a:pt x="4109663" y="1890445"/>
                </a:lnTo>
                <a:lnTo>
                  <a:pt x="4109663" y="2784297"/>
                </a:lnTo>
                <a:lnTo>
                  <a:pt x="7459038" y="2784297"/>
                </a:lnTo>
              </a:path>
            </a:pathLst>
          </a:custGeom>
          <a:noFill/>
          <a:ln w="57150">
            <a:solidFill>
              <a:schemeClr val="tx1">
                <a:alpha val="3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23543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 userDrawn="1"/>
        </p:nvSpPr>
        <p:spPr>
          <a:xfrm>
            <a:off x="838200" y="924674"/>
            <a:ext cx="72186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図形のフリーフォームを使い、　３つの点線の図形を描きます。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直線も</a:t>
            </a:r>
            <a:r>
              <a:rPr kumimoji="1" lang="en-US" altLang="ja-JP" dirty="0" smtClean="0"/>
              <a:t>45</a:t>
            </a:r>
            <a:r>
              <a:rPr kumimoji="1" lang="ja-JP" altLang="en-US" dirty="0" smtClean="0"/>
              <a:t>度の斜め線も、　　　　　　キーを押したまま動かすと描けます。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最後にダブルクリック、または　　　　　　キーを押して終了します。</a:t>
            </a:r>
            <a:endParaRPr kumimoji="1" lang="ja-JP" altLang="en-US" dirty="0"/>
          </a:p>
        </p:txBody>
      </p:sp>
      <p:sp>
        <p:nvSpPr>
          <p:cNvPr id="7" name="角丸四角形 6"/>
          <p:cNvSpPr/>
          <p:nvPr userDrawn="1"/>
        </p:nvSpPr>
        <p:spPr>
          <a:xfrm>
            <a:off x="3838736" y="1514360"/>
            <a:ext cx="779459" cy="34727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b="1" dirty="0" smtClean="0">
                <a:solidFill>
                  <a:schemeClr val="tx1"/>
                </a:solidFill>
              </a:rPr>
              <a:t>ESC</a:t>
            </a:r>
            <a:endParaRPr kumimoji="1" lang="ja-JP" altLang="en-US" sz="2000" b="1" dirty="0">
              <a:solidFill>
                <a:schemeClr val="tx1"/>
              </a:solidFill>
            </a:endParaRPr>
          </a:p>
        </p:txBody>
      </p:sp>
      <p:sp>
        <p:nvSpPr>
          <p:cNvPr id="8" name="テキスト ボックス 7"/>
          <p:cNvSpPr txBox="1"/>
          <p:nvPr userDrawn="1"/>
        </p:nvSpPr>
        <p:spPr>
          <a:xfrm>
            <a:off x="198752" y="180923"/>
            <a:ext cx="923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Page.07</a:t>
            </a:r>
            <a:endParaRPr kumimoji="1" lang="ja-JP" altLang="en-US" dirty="0"/>
          </a:p>
        </p:txBody>
      </p:sp>
      <p:sp>
        <p:nvSpPr>
          <p:cNvPr id="9" name="角丸四角形 8"/>
          <p:cNvSpPr/>
          <p:nvPr userDrawn="1"/>
        </p:nvSpPr>
        <p:spPr>
          <a:xfrm>
            <a:off x="3388294" y="1181879"/>
            <a:ext cx="779459" cy="34727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b="1" dirty="0" smtClean="0">
                <a:solidFill>
                  <a:schemeClr val="tx1"/>
                </a:solidFill>
              </a:rPr>
              <a:t>Shift</a:t>
            </a:r>
            <a:endParaRPr kumimoji="1" lang="ja-JP" altLang="en-US" sz="2000" b="1" dirty="0">
              <a:solidFill>
                <a:schemeClr val="tx1"/>
              </a:solidFill>
            </a:endParaRPr>
          </a:p>
        </p:txBody>
      </p:sp>
      <p:sp>
        <p:nvSpPr>
          <p:cNvPr id="10" name="テキスト ボックス 9"/>
          <p:cNvSpPr txBox="1"/>
          <p:nvPr userDrawn="1"/>
        </p:nvSpPr>
        <p:spPr>
          <a:xfrm>
            <a:off x="1375572" y="2332771"/>
            <a:ext cx="2061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↓ここらか始めます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 userDrawn="1"/>
        </p:nvSpPr>
        <p:spPr>
          <a:xfrm>
            <a:off x="10772060" y="2009605"/>
            <a:ext cx="1223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ここで終了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↓</a:t>
            </a:r>
            <a:endParaRPr kumimoji="1" lang="ja-JP" altLang="en-US" dirty="0"/>
          </a:p>
        </p:txBody>
      </p:sp>
      <p:sp>
        <p:nvSpPr>
          <p:cNvPr id="12" name="フリーフォーム 11"/>
          <p:cNvSpPr/>
          <p:nvPr userDrawn="1"/>
        </p:nvSpPr>
        <p:spPr>
          <a:xfrm>
            <a:off x="1551398" y="2702103"/>
            <a:ext cx="9832368" cy="3349376"/>
          </a:xfrm>
          <a:custGeom>
            <a:avLst/>
            <a:gdLst>
              <a:gd name="connsiteX0" fmla="*/ 0 w 9832368"/>
              <a:gd name="connsiteY0" fmla="*/ 61645 h 3349376"/>
              <a:gd name="connsiteX1" fmla="*/ 0 w 9832368"/>
              <a:gd name="connsiteY1" fmla="*/ 3267182 h 3349376"/>
              <a:gd name="connsiteX2" fmla="*/ 3267182 w 9832368"/>
              <a:gd name="connsiteY2" fmla="*/ 0 h 3349376"/>
              <a:gd name="connsiteX3" fmla="*/ 3267182 w 9832368"/>
              <a:gd name="connsiteY3" fmla="*/ 3308279 h 3349376"/>
              <a:gd name="connsiteX4" fmla="*/ 6565186 w 9832368"/>
              <a:gd name="connsiteY4" fmla="*/ 10275 h 3349376"/>
              <a:gd name="connsiteX5" fmla="*/ 6565186 w 9832368"/>
              <a:gd name="connsiteY5" fmla="*/ 3349376 h 3349376"/>
              <a:gd name="connsiteX6" fmla="*/ 9832368 w 9832368"/>
              <a:gd name="connsiteY6" fmla="*/ 82194 h 3349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832368" h="3349376">
                <a:moveTo>
                  <a:pt x="0" y="61645"/>
                </a:moveTo>
                <a:lnTo>
                  <a:pt x="0" y="3267182"/>
                </a:lnTo>
                <a:lnTo>
                  <a:pt x="3267182" y="0"/>
                </a:lnTo>
                <a:lnTo>
                  <a:pt x="3267182" y="3308279"/>
                </a:lnTo>
                <a:lnTo>
                  <a:pt x="6565186" y="10275"/>
                </a:lnTo>
                <a:lnTo>
                  <a:pt x="6565186" y="3349376"/>
                </a:lnTo>
                <a:lnTo>
                  <a:pt x="9832368" y="82194"/>
                </a:lnTo>
              </a:path>
            </a:pathLst>
          </a:custGeom>
          <a:noFill/>
          <a:ln w="57150">
            <a:solidFill>
              <a:schemeClr val="tx1">
                <a:alpha val="3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98885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 userDrawn="1"/>
        </p:nvSpPr>
        <p:spPr>
          <a:xfrm>
            <a:off x="838200" y="924674"/>
            <a:ext cx="72186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図形のフリーフォームを使い、　３つの点線の図形を描きます。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直線も</a:t>
            </a:r>
            <a:r>
              <a:rPr kumimoji="1" lang="en-US" altLang="ja-JP" dirty="0" smtClean="0"/>
              <a:t>45</a:t>
            </a:r>
            <a:r>
              <a:rPr kumimoji="1" lang="ja-JP" altLang="en-US" dirty="0" smtClean="0"/>
              <a:t>度の斜め線も、　　　　　　キーを押したまま動かすと描けます。</a:t>
            </a:r>
            <a:endParaRPr kumimoji="1" lang="en-US" altLang="ja-JP" dirty="0" smtClean="0"/>
          </a:p>
          <a:p>
            <a:r>
              <a:rPr kumimoji="1" lang="ja-JP" altLang="en-US" dirty="0" smtClean="0"/>
              <a:t>最後にダブルクリック、または　　　　　　キーを押して終了します。</a:t>
            </a:r>
            <a:endParaRPr kumimoji="1" lang="ja-JP" altLang="en-US" dirty="0"/>
          </a:p>
        </p:txBody>
      </p:sp>
      <p:sp>
        <p:nvSpPr>
          <p:cNvPr id="7" name="角丸四角形 6"/>
          <p:cNvSpPr/>
          <p:nvPr userDrawn="1"/>
        </p:nvSpPr>
        <p:spPr>
          <a:xfrm>
            <a:off x="3838736" y="1514360"/>
            <a:ext cx="779459" cy="34727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b="1" dirty="0" smtClean="0">
                <a:solidFill>
                  <a:schemeClr val="tx1"/>
                </a:solidFill>
              </a:rPr>
              <a:t>ESC</a:t>
            </a:r>
            <a:endParaRPr kumimoji="1" lang="ja-JP" altLang="en-US" sz="2000" b="1" dirty="0">
              <a:solidFill>
                <a:schemeClr val="tx1"/>
              </a:solidFill>
            </a:endParaRPr>
          </a:p>
        </p:txBody>
      </p:sp>
      <p:sp>
        <p:nvSpPr>
          <p:cNvPr id="8" name="テキスト ボックス 7"/>
          <p:cNvSpPr txBox="1"/>
          <p:nvPr userDrawn="1"/>
        </p:nvSpPr>
        <p:spPr>
          <a:xfrm>
            <a:off x="198752" y="180923"/>
            <a:ext cx="923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Page.08</a:t>
            </a:r>
            <a:endParaRPr kumimoji="1" lang="ja-JP" altLang="en-US" dirty="0"/>
          </a:p>
        </p:txBody>
      </p:sp>
      <p:sp>
        <p:nvSpPr>
          <p:cNvPr id="9" name="角丸四角形 8"/>
          <p:cNvSpPr/>
          <p:nvPr userDrawn="1"/>
        </p:nvSpPr>
        <p:spPr>
          <a:xfrm>
            <a:off x="3388294" y="1181879"/>
            <a:ext cx="779459" cy="34727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000" b="1" dirty="0" smtClean="0">
                <a:solidFill>
                  <a:schemeClr val="tx1"/>
                </a:solidFill>
              </a:rPr>
              <a:t>Shift</a:t>
            </a:r>
            <a:endParaRPr kumimoji="1" lang="ja-JP" altLang="en-US" sz="2000" b="1" dirty="0">
              <a:solidFill>
                <a:schemeClr val="tx1"/>
              </a:solidFill>
            </a:endParaRPr>
          </a:p>
        </p:txBody>
      </p:sp>
      <p:sp>
        <p:nvSpPr>
          <p:cNvPr id="10" name="テキスト ボックス 9"/>
          <p:cNvSpPr txBox="1"/>
          <p:nvPr userDrawn="1"/>
        </p:nvSpPr>
        <p:spPr>
          <a:xfrm>
            <a:off x="3060439" y="2418159"/>
            <a:ext cx="2061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↓ここらか始めます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 userDrawn="1"/>
        </p:nvSpPr>
        <p:spPr>
          <a:xfrm>
            <a:off x="9031827" y="1995269"/>
            <a:ext cx="1223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ここで終了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↓</a:t>
            </a:r>
            <a:endParaRPr kumimoji="1" lang="ja-JP" altLang="en-US" dirty="0"/>
          </a:p>
        </p:txBody>
      </p:sp>
      <p:sp>
        <p:nvSpPr>
          <p:cNvPr id="14" name="フリーフォーム 13"/>
          <p:cNvSpPr/>
          <p:nvPr userDrawn="1"/>
        </p:nvSpPr>
        <p:spPr>
          <a:xfrm>
            <a:off x="2184400" y="2641600"/>
            <a:ext cx="7459133" cy="3784600"/>
          </a:xfrm>
          <a:custGeom>
            <a:avLst/>
            <a:gdLst>
              <a:gd name="connsiteX0" fmla="*/ 1058333 w 7459133"/>
              <a:gd name="connsiteY0" fmla="*/ 194733 h 3784600"/>
              <a:gd name="connsiteX1" fmla="*/ 0 w 7459133"/>
              <a:gd name="connsiteY1" fmla="*/ 1253066 h 3784600"/>
              <a:gd name="connsiteX2" fmla="*/ 0 w 7459133"/>
              <a:gd name="connsiteY2" fmla="*/ 3767667 h 3784600"/>
              <a:gd name="connsiteX3" fmla="*/ 2540000 w 7459133"/>
              <a:gd name="connsiteY3" fmla="*/ 3767667 h 3784600"/>
              <a:gd name="connsiteX4" fmla="*/ 2540000 w 7459133"/>
              <a:gd name="connsiteY4" fmla="*/ 1176867 h 3784600"/>
              <a:gd name="connsiteX5" fmla="*/ 3623734 w 7459133"/>
              <a:gd name="connsiteY5" fmla="*/ 93133 h 3784600"/>
              <a:gd name="connsiteX6" fmla="*/ 4665133 w 7459133"/>
              <a:gd name="connsiteY6" fmla="*/ 1134532 h 3784600"/>
              <a:gd name="connsiteX7" fmla="*/ 4665133 w 7459133"/>
              <a:gd name="connsiteY7" fmla="*/ 3784600 h 3784600"/>
              <a:gd name="connsiteX8" fmla="*/ 6350000 w 7459133"/>
              <a:gd name="connsiteY8" fmla="*/ 3784600 h 3784600"/>
              <a:gd name="connsiteX9" fmla="*/ 6350000 w 7459133"/>
              <a:gd name="connsiteY9" fmla="*/ 1109133 h 3784600"/>
              <a:gd name="connsiteX10" fmla="*/ 7459133 w 7459133"/>
              <a:gd name="connsiteY10" fmla="*/ 0 h 3784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459133" h="3784600">
                <a:moveTo>
                  <a:pt x="1058333" y="194733"/>
                </a:moveTo>
                <a:lnTo>
                  <a:pt x="0" y="1253066"/>
                </a:lnTo>
                <a:lnTo>
                  <a:pt x="0" y="3767667"/>
                </a:lnTo>
                <a:lnTo>
                  <a:pt x="2540000" y="3767667"/>
                </a:lnTo>
                <a:lnTo>
                  <a:pt x="2540000" y="1176867"/>
                </a:lnTo>
                <a:lnTo>
                  <a:pt x="3623734" y="93133"/>
                </a:lnTo>
                <a:lnTo>
                  <a:pt x="4665133" y="1134532"/>
                </a:lnTo>
                <a:lnTo>
                  <a:pt x="4665133" y="3784600"/>
                </a:lnTo>
                <a:lnTo>
                  <a:pt x="6350000" y="3784600"/>
                </a:lnTo>
                <a:lnTo>
                  <a:pt x="6350000" y="1109133"/>
                </a:lnTo>
                <a:lnTo>
                  <a:pt x="7459133" y="0"/>
                </a:lnTo>
              </a:path>
            </a:pathLst>
          </a:custGeom>
          <a:noFill/>
          <a:ln w="57150">
            <a:solidFill>
              <a:schemeClr val="tx1">
                <a:alpha val="3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7986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 userDrawn="1"/>
        </p:nvSpPr>
        <p:spPr>
          <a:xfrm>
            <a:off x="838200" y="924674"/>
            <a:ext cx="8191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図形を組み合わせて、最後に図形の結合の「接合」をして、下の図形を作成します。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 userDrawn="1"/>
        </p:nvSpPr>
        <p:spPr>
          <a:xfrm>
            <a:off x="198752" y="180923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練習</a:t>
            </a:r>
            <a:r>
              <a:rPr kumimoji="1" lang="en-US" altLang="ja-JP" dirty="0" smtClean="0"/>
              <a:t>01</a:t>
            </a:r>
            <a:endParaRPr kumimoji="1" lang="ja-JP" altLang="en-US" dirty="0"/>
          </a:p>
        </p:txBody>
      </p:sp>
      <p:sp>
        <p:nvSpPr>
          <p:cNvPr id="21" name="円/楕円 20"/>
          <p:cNvSpPr/>
          <p:nvPr userDrawn="1"/>
        </p:nvSpPr>
        <p:spPr>
          <a:xfrm>
            <a:off x="1684660" y="1787703"/>
            <a:ext cx="708917" cy="708917"/>
          </a:xfrm>
          <a:prstGeom prst="ellipse">
            <a:avLst/>
          </a:prstGeom>
          <a:noFill/>
          <a:ln w="12700">
            <a:solidFill>
              <a:srgbClr val="41719C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2" name="台形 21"/>
          <p:cNvSpPr/>
          <p:nvPr userDrawn="1"/>
        </p:nvSpPr>
        <p:spPr>
          <a:xfrm>
            <a:off x="1294242" y="2476071"/>
            <a:ext cx="1546260" cy="2270589"/>
          </a:xfrm>
          <a:prstGeom prst="trapezoid">
            <a:avLst/>
          </a:prstGeom>
          <a:noFill/>
          <a:ln w="12700">
            <a:solidFill>
              <a:srgbClr val="41719C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3" name="正方形/長方形 22"/>
          <p:cNvSpPr/>
          <p:nvPr userDrawn="1"/>
        </p:nvSpPr>
        <p:spPr>
          <a:xfrm>
            <a:off x="1777128" y="4643919"/>
            <a:ext cx="261990" cy="1294544"/>
          </a:xfrm>
          <a:prstGeom prst="rect">
            <a:avLst/>
          </a:prstGeom>
          <a:noFill/>
          <a:ln w="12700">
            <a:solidFill>
              <a:srgbClr val="41719C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/>
          <p:cNvSpPr/>
          <p:nvPr userDrawn="1"/>
        </p:nvSpPr>
        <p:spPr>
          <a:xfrm>
            <a:off x="2177820" y="4643919"/>
            <a:ext cx="261990" cy="1294544"/>
          </a:xfrm>
          <a:prstGeom prst="rect">
            <a:avLst/>
          </a:prstGeom>
          <a:noFill/>
          <a:ln w="12700">
            <a:solidFill>
              <a:srgbClr val="41719C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5" name="正方形/長方形 24"/>
          <p:cNvSpPr/>
          <p:nvPr userDrawn="1"/>
        </p:nvSpPr>
        <p:spPr>
          <a:xfrm rot="14156849">
            <a:off x="1163247" y="2710515"/>
            <a:ext cx="261990" cy="1294544"/>
          </a:xfrm>
          <a:prstGeom prst="rect">
            <a:avLst/>
          </a:prstGeom>
          <a:noFill/>
          <a:ln w="12700">
            <a:solidFill>
              <a:srgbClr val="41719C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/>
          <p:cNvSpPr/>
          <p:nvPr userDrawn="1"/>
        </p:nvSpPr>
        <p:spPr>
          <a:xfrm rot="7443151" flipV="1">
            <a:off x="2715485" y="2689967"/>
            <a:ext cx="261990" cy="1294544"/>
          </a:xfrm>
          <a:prstGeom prst="rect">
            <a:avLst/>
          </a:prstGeom>
          <a:noFill/>
          <a:ln w="12700">
            <a:solidFill>
              <a:srgbClr val="41719C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4" name="フリーフォーム 33"/>
          <p:cNvSpPr/>
          <p:nvPr userDrawn="1"/>
        </p:nvSpPr>
        <p:spPr>
          <a:xfrm>
            <a:off x="5318253" y="1787702"/>
            <a:ext cx="2771502" cy="4150760"/>
          </a:xfrm>
          <a:custGeom>
            <a:avLst/>
            <a:gdLst>
              <a:gd name="connsiteX0" fmla="*/ 1354509 w 2771502"/>
              <a:gd name="connsiteY0" fmla="*/ 0 h 4150760"/>
              <a:gd name="connsiteX1" fmla="*/ 1708968 w 2771502"/>
              <a:gd name="connsiteY1" fmla="*/ 354459 h 4150760"/>
              <a:gd name="connsiteX2" fmla="*/ 1492481 w 2771502"/>
              <a:gd name="connsiteY2" fmla="*/ 681063 h 4150760"/>
              <a:gd name="connsiteX3" fmla="*/ 1468947 w 2771502"/>
              <a:gd name="connsiteY3" fmla="*/ 688368 h 4150760"/>
              <a:gd name="connsiteX4" fmla="*/ 1769327 w 2771502"/>
              <a:gd name="connsiteY4" fmla="*/ 688368 h 4150760"/>
              <a:gd name="connsiteX5" fmla="*/ 1853546 w 2771502"/>
              <a:gd name="connsiteY5" fmla="*/ 1183051 h 4150760"/>
              <a:gd name="connsiteX6" fmla="*/ 2771502 w 2771502"/>
              <a:gd name="connsiteY6" fmla="*/ 1803445 h 4150760"/>
              <a:gd name="connsiteX7" fmla="*/ 2624800 w 2771502"/>
              <a:gd name="connsiteY7" fmla="*/ 2020510 h 4150760"/>
              <a:gd name="connsiteX8" fmla="*/ 1914381 w 2771502"/>
              <a:gd name="connsiteY8" fmla="*/ 1540379 h 4150760"/>
              <a:gd name="connsiteX9" fmla="*/ 2155892 w 2771502"/>
              <a:gd name="connsiteY9" fmla="*/ 2958957 h 4150760"/>
              <a:gd name="connsiteX10" fmla="*/ 1755200 w 2771502"/>
              <a:gd name="connsiteY10" fmla="*/ 2958957 h 4150760"/>
              <a:gd name="connsiteX11" fmla="*/ 1755200 w 2771502"/>
              <a:gd name="connsiteY11" fmla="*/ 4150760 h 4150760"/>
              <a:gd name="connsiteX12" fmla="*/ 1493210 w 2771502"/>
              <a:gd name="connsiteY12" fmla="*/ 4150760 h 4150760"/>
              <a:gd name="connsiteX13" fmla="*/ 1493210 w 2771502"/>
              <a:gd name="connsiteY13" fmla="*/ 2958957 h 4150760"/>
              <a:gd name="connsiteX14" fmla="*/ 1354508 w 2771502"/>
              <a:gd name="connsiteY14" fmla="*/ 2958957 h 4150760"/>
              <a:gd name="connsiteX15" fmla="*/ 1354508 w 2771502"/>
              <a:gd name="connsiteY15" fmla="*/ 4150760 h 4150760"/>
              <a:gd name="connsiteX16" fmla="*/ 1092518 w 2771502"/>
              <a:gd name="connsiteY16" fmla="*/ 4150760 h 4150760"/>
              <a:gd name="connsiteX17" fmla="*/ 1092518 w 2771502"/>
              <a:gd name="connsiteY17" fmla="*/ 2958957 h 4150760"/>
              <a:gd name="connsiteX18" fmla="*/ 609632 w 2771502"/>
              <a:gd name="connsiteY18" fmla="*/ 2958957 h 4150760"/>
              <a:gd name="connsiteX19" fmla="*/ 846413 w 2771502"/>
              <a:gd name="connsiteY19" fmla="*/ 1568164 h 4150760"/>
              <a:gd name="connsiteX20" fmla="*/ 146702 w 2771502"/>
              <a:gd name="connsiteY20" fmla="*/ 2041058 h 4150760"/>
              <a:gd name="connsiteX21" fmla="*/ 0 w 2771502"/>
              <a:gd name="connsiteY21" fmla="*/ 1823993 h 4150760"/>
              <a:gd name="connsiteX22" fmla="*/ 907247 w 2771502"/>
              <a:gd name="connsiteY22" fmla="*/ 1210837 h 4150760"/>
              <a:gd name="connsiteX23" fmla="*/ 996197 w 2771502"/>
              <a:gd name="connsiteY23" fmla="*/ 688368 h 4150760"/>
              <a:gd name="connsiteX24" fmla="*/ 1240071 w 2771502"/>
              <a:gd name="connsiteY24" fmla="*/ 688368 h 4150760"/>
              <a:gd name="connsiteX25" fmla="*/ 1216538 w 2771502"/>
              <a:gd name="connsiteY25" fmla="*/ 681063 h 4150760"/>
              <a:gd name="connsiteX26" fmla="*/ 1000050 w 2771502"/>
              <a:gd name="connsiteY26" fmla="*/ 354459 h 4150760"/>
              <a:gd name="connsiteX27" fmla="*/ 1354509 w 2771502"/>
              <a:gd name="connsiteY27" fmla="*/ 0 h 4150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771502" h="4150760">
                <a:moveTo>
                  <a:pt x="1354509" y="0"/>
                </a:moveTo>
                <a:cubicBezTo>
                  <a:pt x="1550271" y="0"/>
                  <a:pt x="1708968" y="158698"/>
                  <a:pt x="1708968" y="354459"/>
                </a:cubicBezTo>
                <a:cubicBezTo>
                  <a:pt x="1708968" y="501281"/>
                  <a:pt x="1619701" y="627253"/>
                  <a:pt x="1492481" y="681063"/>
                </a:cubicBezTo>
                <a:lnTo>
                  <a:pt x="1468947" y="688368"/>
                </a:lnTo>
                <a:lnTo>
                  <a:pt x="1769327" y="688368"/>
                </a:lnTo>
                <a:lnTo>
                  <a:pt x="1853546" y="1183051"/>
                </a:lnTo>
                <a:lnTo>
                  <a:pt x="2771502" y="1803445"/>
                </a:lnTo>
                <a:lnTo>
                  <a:pt x="2624800" y="2020510"/>
                </a:lnTo>
                <a:lnTo>
                  <a:pt x="1914381" y="1540379"/>
                </a:lnTo>
                <a:lnTo>
                  <a:pt x="2155892" y="2958957"/>
                </a:lnTo>
                <a:lnTo>
                  <a:pt x="1755200" y="2958957"/>
                </a:lnTo>
                <a:lnTo>
                  <a:pt x="1755200" y="4150760"/>
                </a:lnTo>
                <a:lnTo>
                  <a:pt x="1493210" y="4150760"/>
                </a:lnTo>
                <a:lnTo>
                  <a:pt x="1493210" y="2958957"/>
                </a:lnTo>
                <a:lnTo>
                  <a:pt x="1354508" y="2958957"/>
                </a:lnTo>
                <a:lnTo>
                  <a:pt x="1354508" y="4150760"/>
                </a:lnTo>
                <a:lnTo>
                  <a:pt x="1092518" y="4150760"/>
                </a:lnTo>
                <a:lnTo>
                  <a:pt x="1092518" y="2958957"/>
                </a:lnTo>
                <a:lnTo>
                  <a:pt x="609632" y="2958957"/>
                </a:lnTo>
                <a:lnTo>
                  <a:pt x="846413" y="1568164"/>
                </a:lnTo>
                <a:lnTo>
                  <a:pt x="146702" y="2041058"/>
                </a:lnTo>
                <a:lnTo>
                  <a:pt x="0" y="1823993"/>
                </a:lnTo>
                <a:lnTo>
                  <a:pt x="907247" y="1210837"/>
                </a:lnTo>
                <a:lnTo>
                  <a:pt x="996197" y="688368"/>
                </a:lnTo>
                <a:lnTo>
                  <a:pt x="1240071" y="688368"/>
                </a:lnTo>
                <a:lnTo>
                  <a:pt x="1216538" y="681063"/>
                </a:lnTo>
                <a:cubicBezTo>
                  <a:pt x="1089317" y="627253"/>
                  <a:pt x="1000050" y="501281"/>
                  <a:pt x="1000050" y="354459"/>
                </a:cubicBezTo>
                <a:cubicBezTo>
                  <a:pt x="1000050" y="158698"/>
                  <a:pt x="1158747" y="0"/>
                  <a:pt x="1354509" y="0"/>
                </a:cubicBezTo>
                <a:close/>
              </a:path>
            </a:pathLst>
          </a:custGeom>
          <a:noFill/>
          <a:ln w="12700">
            <a:solidFill>
              <a:srgbClr val="41719C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5" name="右矢印 34"/>
          <p:cNvSpPr/>
          <p:nvPr userDrawn="1"/>
        </p:nvSpPr>
        <p:spPr>
          <a:xfrm>
            <a:off x="3916590" y="3378450"/>
            <a:ext cx="978408" cy="484632"/>
          </a:xfrm>
          <a:prstGeom prst="rightArrow">
            <a:avLst/>
          </a:prstGeom>
          <a:solidFill>
            <a:srgbClr val="FF0000"/>
          </a:solidFill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6" name="テキスト ボックス 35"/>
          <p:cNvSpPr txBox="1"/>
          <p:nvPr userDrawn="1"/>
        </p:nvSpPr>
        <p:spPr>
          <a:xfrm>
            <a:off x="198752" y="6000106"/>
            <a:ext cx="3958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※</a:t>
            </a:r>
            <a:r>
              <a:rPr kumimoji="1" lang="ja-JP" altLang="en-US" dirty="0" smtClean="0"/>
              <a:t>図形の塗りつぶしは「なし」にします。</a:t>
            </a:r>
            <a:endParaRPr kumimoji="1" lang="ja-JP" altLang="en-US" dirty="0"/>
          </a:p>
        </p:txBody>
      </p:sp>
      <p:sp>
        <p:nvSpPr>
          <p:cNvPr id="37" name="テキスト ボックス 36"/>
          <p:cNvSpPr txBox="1"/>
          <p:nvPr userDrawn="1"/>
        </p:nvSpPr>
        <p:spPr>
          <a:xfrm>
            <a:off x="2720947" y="4071997"/>
            <a:ext cx="854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←台形</a:t>
            </a:r>
            <a:endParaRPr kumimoji="1" lang="ja-JP" altLang="en-US" dirty="0"/>
          </a:p>
        </p:txBody>
      </p:sp>
      <p:sp>
        <p:nvSpPr>
          <p:cNvPr id="38" name="テキスト ボックス 37"/>
          <p:cNvSpPr txBox="1"/>
          <p:nvPr userDrawn="1"/>
        </p:nvSpPr>
        <p:spPr>
          <a:xfrm>
            <a:off x="2356634" y="1895469"/>
            <a:ext cx="854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←楕円</a:t>
            </a:r>
            <a:endParaRPr kumimoji="1" lang="ja-JP" altLang="en-US" dirty="0"/>
          </a:p>
        </p:txBody>
      </p:sp>
      <p:sp>
        <p:nvSpPr>
          <p:cNvPr id="39" name="テキスト ボックス 38"/>
          <p:cNvSpPr txBox="1"/>
          <p:nvPr userDrawn="1"/>
        </p:nvSpPr>
        <p:spPr>
          <a:xfrm>
            <a:off x="2950558" y="3059681"/>
            <a:ext cx="1085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←四角形</a:t>
            </a:r>
            <a:endParaRPr kumimoji="1" lang="ja-JP" altLang="en-US" dirty="0"/>
          </a:p>
        </p:txBody>
      </p:sp>
      <p:sp>
        <p:nvSpPr>
          <p:cNvPr id="40" name="テキスト ボックス 39"/>
          <p:cNvSpPr txBox="1"/>
          <p:nvPr userDrawn="1"/>
        </p:nvSpPr>
        <p:spPr>
          <a:xfrm>
            <a:off x="2386807" y="5250362"/>
            <a:ext cx="1085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←四角形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 userDrawn="1"/>
        </p:nvSpPr>
        <p:spPr>
          <a:xfrm>
            <a:off x="6150006" y="140740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『</a:t>
            </a:r>
            <a:r>
              <a:rPr kumimoji="1" lang="ja-JP" altLang="en-US" dirty="0" smtClean="0"/>
              <a:t>接合後</a:t>
            </a:r>
            <a:r>
              <a:rPr kumimoji="1" lang="en-US" altLang="ja-JP" dirty="0" smtClean="0"/>
              <a:t>』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653399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 userDrawn="1"/>
        </p:nvSpPr>
        <p:spPr>
          <a:xfrm>
            <a:off x="838200" y="924674"/>
            <a:ext cx="8374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図形のフリーフォームを使い、蕨駅から蕨市中央公民館までの道順を描きましょう。　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 userDrawn="1"/>
        </p:nvSpPr>
        <p:spPr>
          <a:xfrm>
            <a:off x="198752" y="180923"/>
            <a:ext cx="9232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Page.09</a:t>
            </a:r>
            <a:endParaRPr kumimoji="1" lang="ja-JP" altLang="en-US" dirty="0"/>
          </a:p>
        </p:txBody>
      </p:sp>
      <p:pic>
        <p:nvPicPr>
          <p:cNvPr id="13" name="図 12"/>
          <p:cNvPicPr>
            <a:picLocks noChangeAspect="1"/>
          </p:cNvPicPr>
          <p:nvPr userDrawn="1"/>
        </p:nvPicPr>
        <p:blipFill rotWithShape="1">
          <a:blip r:embed="rId2"/>
          <a:srcRect l="5561" t="8035" r="899" b="3444"/>
          <a:stretch/>
        </p:blipFill>
        <p:spPr>
          <a:xfrm>
            <a:off x="1121953" y="1366463"/>
            <a:ext cx="9982938" cy="511738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4" name="テキスト ボックス 13"/>
          <p:cNvSpPr txBox="1"/>
          <p:nvPr userDrawn="1"/>
        </p:nvSpPr>
        <p:spPr>
          <a:xfrm>
            <a:off x="9917397" y="1654499"/>
            <a:ext cx="9701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ここらか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↓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 userDrawn="1"/>
        </p:nvSpPr>
        <p:spPr>
          <a:xfrm>
            <a:off x="2066378" y="4416534"/>
            <a:ext cx="11753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ここでまで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↓</a:t>
            </a:r>
            <a:endParaRPr kumimoji="1" lang="en-US" altLang="ja-JP" dirty="0" smtClean="0"/>
          </a:p>
        </p:txBody>
      </p:sp>
      <p:sp>
        <p:nvSpPr>
          <p:cNvPr id="16" name="円/楕円 15"/>
          <p:cNvSpPr/>
          <p:nvPr userDrawn="1"/>
        </p:nvSpPr>
        <p:spPr>
          <a:xfrm>
            <a:off x="10312466" y="2300830"/>
            <a:ext cx="180000" cy="180000"/>
          </a:xfrm>
          <a:prstGeom prst="ellipse">
            <a:avLst/>
          </a:prstGeom>
          <a:solidFill>
            <a:srgbClr val="C0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円/楕円 16"/>
          <p:cNvSpPr/>
          <p:nvPr userDrawn="1"/>
        </p:nvSpPr>
        <p:spPr>
          <a:xfrm>
            <a:off x="2564039" y="5062865"/>
            <a:ext cx="180000" cy="180000"/>
          </a:xfrm>
          <a:prstGeom prst="ellipse">
            <a:avLst/>
          </a:prstGeom>
          <a:solidFill>
            <a:srgbClr val="C0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8359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 userDrawn="1"/>
        </p:nvSpPr>
        <p:spPr>
          <a:xfrm>
            <a:off x="838200" y="924674"/>
            <a:ext cx="8191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図形を組み合わせて、最後に図形の結合の「接合」をして、下の図形を作成します。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 userDrawn="1"/>
        </p:nvSpPr>
        <p:spPr>
          <a:xfrm>
            <a:off x="198752" y="180923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練習</a:t>
            </a:r>
            <a:r>
              <a:rPr kumimoji="1" lang="en-US" altLang="ja-JP" dirty="0" smtClean="0"/>
              <a:t>02</a:t>
            </a:r>
            <a:endParaRPr kumimoji="1" lang="ja-JP" altLang="en-US" dirty="0"/>
          </a:p>
        </p:txBody>
      </p:sp>
      <p:sp>
        <p:nvSpPr>
          <p:cNvPr id="20" name="二等辺三角形 19"/>
          <p:cNvSpPr/>
          <p:nvPr userDrawn="1"/>
        </p:nvSpPr>
        <p:spPr>
          <a:xfrm>
            <a:off x="1627007" y="1828800"/>
            <a:ext cx="1263721" cy="4407613"/>
          </a:xfrm>
          <a:prstGeom prst="triangle">
            <a:avLst/>
          </a:prstGeom>
          <a:noFill/>
          <a:ln w="12700">
            <a:solidFill>
              <a:srgbClr val="41719C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1" name="台形 20"/>
          <p:cNvSpPr/>
          <p:nvPr userDrawn="1"/>
        </p:nvSpPr>
        <p:spPr>
          <a:xfrm>
            <a:off x="1627007" y="3482939"/>
            <a:ext cx="1263722" cy="421241"/>
          </a:xfrm>
          <a:prstGeom prst="trapezoid">
            <a:avLst/>
          </a:prstGeom>
          <a:noFill/>
          <a:ln w="12700">
            <a:solidFill>
              <a:srgbClr val="41719C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2" name="台形 21"/>
          <p:cNvSpPr/>
          <p:nvPr userDrawn="1"/>
        </p:nvSpPr>
        <p:spPr>
          <a:xfrm>
            <a:off x="1945505" y="2440112"/>
            <a:ext cx="626724" cy="215758"/>
          </a:xfrm>
          <a:prstGeom prst="trapezoid">
            <a:avLst/>
          </a:prstGeom>
          <a:noFill/>
          <a:ln w="12700">
            <a:solidFill>
              <a:srgbClr val="41719C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" name="フリーフォーム 25"/>
          <p:cNvSpPr/>
          <p:nvPr userDrawn="1"/>
        </p:nvSpPr>
        <p:spPr>
          <a:xfrm>
            <a:off x="5633294" y="1828800"/>
            <a:ext cx="1263722" cy="4407613"/>
          </a:xfrm>
          <a:custGeom>
            <a:avLst/>
            <a:gdLst>
              <a:gd name="connsiteX0" fmla="*/ 631861 w 1263722"/>
              <a:gd name="connsiteY0" fmla="*/ 0 h 4407613"/>
              <a:gd name="connsiteX1" fmla="*/ 719497 w 1263722"/>
              <a:gd name="connsiteY1" fmla="*/ 611312 h 4407613"/>
              <a:gd name="connsiteX2" fmla="*/ 891283 w 1263722"/>
              <a:gd name="connsiteY2" fmla="*/ 611312 h 4407613"/>
              <a:gd name="connsiteX3" fmla="*/ 945222 w 1263722"/>
              <a:gd name="connsiteY3" fmla="*/ 827070 h 4407613"/>
              <a:gd name="connsiteX4" fmla="*/ 750427 w 1263722"/>
              <a:gd name="connsiteY4" fmla="*/ 827070 h 4407613"/>
              <a:gd name="connsiteX5" fmla="*/ 868993 w 1263722"/>
              <a:gd name="connsiteY5" fmla="*/ 1654139 h 4407613"/>
              <a:gd name="connsiteX6" fmla="*/ 1158412 w 1263722"/>
              <a:gd name="connsiteY6" fmla="*/ 1654139 h 4407613"/>
              <a:gd name="connsiteX7" fmla="*/ 1263722 w 1263722"/>
              <a:gd name="connsiteY7" fmla="*/ 2075380 h 4407613"/>
              <a:gd name="connsiteX8" fmla="*/ 929380 w 1263722"/>
              <a:gd name="connsiteY8" fmla="*/ 2075380 h 4407613"/>
              <a:gd name="connsiteX9" fmla="*/ 1263721 w 1263722"/>
              <a:gd name="connsiteY9" fmla="*/ 4407613 h 4407613"/>
              <a:gd name="connsiteX10" fmla="*/ 0 w 1263722"/>
              <a:gd name="connsiteY10" fmla="*/ 4407613 h 4407613"/>
              <a:gd name="connsiteX11" fmla="*/ 334342 w 1263722"/>
              <a:gd name="connsiteY11" fmla="*/ 2075380 h 4407613"/>
              <a:gd name="connsiteX12" fmla="*/ 0 w 1263722"/>
              <a:gd name="connsiteY12" fmla="*/ 2075380 h 4407613"/>
              <a:gd name="connsiteX13" fmla="*/ 105310 w 1263722"/>
              <a:gd name="connsiteY13" fmla="*/ 1654139 h 4407613"/>
              <a:gd name="connsiteX14" fmla="*/ 394729 w 1263722"/>
              <a:gd name="connsiteY14" fmla="*/ 1654139 h 4407613"/>
              <a:gd name="connsiteX15" fmla="*/ 513295 w 1263722"/>
              <a:gd name="connsiteY15" fmla="*/ 827070 h 4407613"/>
              <a:gd name="connsiteX16" fmla="*/ 318498 w 1263722"/>
              <a:gd name="connsiteY16" fmla="*/ 827070 h 4407613"/>
              <a:gd name="connsiteX17" fmla="*/ 372438 w 1263722"/>
              <a:gd name="connsiteY17" fmla="*/ 611312 h 4407613"/>
              <a:gd name="connsiteX18" fmla="*/ 544226 w 1263722"/>
              <a:gd name="connsiteY18" fmla="*/ 611312 h 440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63722" h="4407613">
                <a:moveTo>
                  <a:pt x="631861" y="0"/>
                </a:moveTo>
                <a:lnTo>
                  <a:pt x="719497" y="611312"/>
                </a:lnTo>
                <a:lnTo>
                  <a:pt x="891283" y="611312"/>
                </a:lnTo>
                <a:lnTo>
                  <a:pt x="945222" y="827070"/>
                </a:lnTo>
                <a:lnTo>
                  <a:pt x="750427" y="827070"/>
                </a:lnTo>
                <a:lnTo>
                  <a:pt x="868993" y="1654139"/>
                </a:lnTo>
                <a:lnTo>
                  <a:pt x="1158412" y="1654139"/>
                </a:lnTo>
                <a:lnTo>
                  <a:pt x="1263722" y="2075380"/>
                </a:lnTo>
                <a:lnTo>
                  <a:pt x="929380" y="2075380"/>
                </a:lnTo>
                <a:lnTo>
                  <a:pt x="1263721" y="4407613"/>
                </a:lnTo>
                <a:lnTo>
                  <a:pt x="0" y="4407613"/>
                </a:lnTo>
                <a:lnTo>
                  <a:pt x="334342" y="2075380"/>
                </a:lnTo>
                <a:lnTo>
                  <a:pt x="0" y="2075380"/>
                </a:lnTo>
                <a:lnTo>
                  <a:pt x="105310" y="1654139"/>
                </a:lnTo>
                <a:lnTo>
                  <a:pt x="394729" y="1654139"/>
                </a:lnTo>
                <a:lnTo>
                  <a:pt x="513295" y="827070"/>
                </a:lnTo>
                <a:lnTo>
                  <a:pt x="318498" y="827070"/>
                </a:lnTo>
                <a:lnTo>
                  <a:pt x="372438" y="611312"/>
                </a:lnTo>
                <a:lnTo>
                  <a:pt x="544226" y="611312"/>
                </a:lnTo>
                <a:close/>
              </a:path>
            </a:pathLst>
          </a:custGeom>
          <a:noFill/>
          <a:ln w="12700">
            <a:solidFill>
              <a:srgbClr val="41719C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7" name="右矢印 26"/>
          <p:cNvSpPr/>
          <p:nvPr userDrawn="1"/>
        </p:nvSpPr>
        <p:spPr>
          <a:xfrm>
            <a:off x="4156887" y="3378450"/>
            <a:ext cx="978408" cy="484632"/>
          </a:xfrm>
          <a:prstGeom prst="rightArrow">
            <a:avLst/>
          </a:prstGeom>
          <a:solidFill>
            <a:srgbClr val="FF0000"/>
          </a:solidFill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8" name="テキスト ボックス 27"/>
          <p:cNvSpPr txBox="1"/>
          <p:nvPr userDrawn="1"/>
        </p:nvSpPr>
        <p:spPr>
          <a:xfrm>
            <a:off x="198752" y="6280615"/>
            <a:ext cx="3958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※</a:t>
            </a:r>
            <a:r>
              <a:rPr kumimoji="1" lang="ja-JP" altLang="en-US" dirty="0" smtClean="0"/>
              <a:t>図形の塗りつぶしは「なし」にします。</a:t>
            </a:r>
            <a:endParaRPr kumimoji="1" lang="ja-JP" altLang="en-US" dirty="0"/>
          </a:p>
        </p:txBody>
      </p:sp>
      <p:sp>
        <p:nvSpPr>
          <p:cNvPr id="29" name="テキスト ボックス 28"/>
          <p:cNvSpPr txBox="1"/>
          <p:nvPr userDrawn="1"/>
        </p:nvSpPr>
        <p:spPr>
          <a:xfrm>
            <a:off x="2804167" y="3493750"/>
            <a:ext cx="854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←台形</a:t>
            </a:r>
            <a:endParaRPr kumimoji="1" lang="ja-JP" altLang="en-US" dirty="0"/>
          </a:p>
        </p:txBody>
      </p:sp>
      <p:sp>
        <p:nvSpPr>
          <p:cNvPr id="30" name="テキスト ボックス 29"/>
          <p:cNvSpPr txBox="1"/>
          <p:nvPr userDrawn="1"/>
        </p:nvSpPr>
        <p:spPr>
          <a:xfrm>
            <a:off x="2572229" y="2363325"/>
            <a:ext cx="854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←台形</a:t>
            </a:r>
            <a:endParaRPr kumimoji="1" lang="ja-JP" altLang="en-US" dirty="0"/>
          </a:p>
        </p:txBody>
      </p:sp>
      <p:sp>
        <p:nvSpPr>
          <p:cNvPr id="31" name="テキスト ボックス 30"/>
          <p:cNvSpPr txBox="1"/>
          <p:nvPr userDrawn="1"/>
        </p:nvSpPr>
        <p:spPr>
          <a:xfrm>
            <a:off x="2722956" y="4865081"/>
            <a:ext cx="1778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←二等辺三角形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 userDrawn="1"/>
        </p:nvSpPr>
        <p:spPr>
          <a:xfrm>
            <a:off x="5711157" y="137673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『</a:t>
            </a:r>
            <a:r>
              <a:rPr kumimoji="1" lang="ja-JP" altLang="en-US" dirty="0" smtClean="0"/>
              <a:t>接合後</a:t>
            </a:r>
            <a:r>
              <a:rPr kumimoji="1" lang="en-US" altLang="ja-JP" dirty="0" smtClean="0"/>
              <a:t>』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26176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 userDrawn="1"/>
        </p:nvSpPr>
        <p:spPr>
          <a:xfrm>
            <a:off x="838200" y="924674"/>
            <a:ext cx="8191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図形を組み合わせて、最後に図形の結合の「接合」をして、下の図形を作成します。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 userDrawn="1"/>
        </p:nvSpPr>
        <p:spPr>
          <a:xfrm>
            <a:off x="198752" y="180923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練習</a:t>
            </a:r>
            <a:r>
              <a:rPr kumimoji="1" lang="en-US" altLang="ja-JP" dirty="0" smtClean="0"/>
              <a:t>03</a:t>
            </a:r>
            <a:endParaRPr kumimoji="1" lang="ja-JP" altLang="en-US" dirty="0"/>
          </a:p>
        </p:txBody>
      </p:sp>
      <p:sp>
        <p:nvSpPr>
          <p:cNvPr id="13" name="雲 12"/>
          <p:cNvSpPr/>
          <p:nvPr userDrawn="1"/>
        </p:nvSpPr>
        <p:spPr>
          <a:xfrm>
            <a:off x="198752" y="2144614"/>
            <a:ext cx="2920940" cy="2280834"/>
          </a:xfrm>
          <a:prstGeom prst="cloud">
            <a:avLst/>
          </a:prstGeom>
          <a:noFill/>
          <a:ln w="12700">
            <a:solidFill>
              <a:srgbClr val="41719C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4" name="二等辺三角形 13"/>
          <p:cNvSpPr/>
          <p:nvPr userDrawn="1"/>
        </p:nvSpPr>
        <p:spPr>
          <a:xfrm rot="8804151">
            <a:off x="1863924" y="3854898"/>
            <a:ext cx="564819" cy="682489"/>
          </a:xfrm>
          <a:prstGeom prst="triangle">
            <a:avLst/>
          </a:prstGeom>
          <a:noFill/>
          <a:ln w="12700">
            <a:solidFill>
              <a:srgbClr val="41719C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8" name="右矢印 17"/>
          <p:cNvSpPr/>
          <p:nvPr userDrawn="1"/>
        </p:nvSpPr>
        <p:spPr>
          <a:xfrm>
            <a:off x="3299184" y="3124427"/>
            <a:ext cx="978408" cy="484632"/>
          </a:xfrm>
          <a:prstGeom prst="rightArrow">
            <a:avLst/>
          </a:prstGeom>
          <a:solidFill>
            <a:srgbClr val="FF0000"/>
          </a:solidFill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/>
          <p:cNvSpPr txBox="1"/>
          <p:nvPr userDrawn="1"/>
        </p:nvSpPr>
        <p:spPr>
          <a:xfrm>
            <a:off x="366648" y="5486985"/>
            <a:ext cx="3958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※</a:t>
            </a:r>
            <a:r>
              <a:rPr kumimoji="1" lang="ja-JP" altLang="en-US" dirty="0" smtClean="0"/>
              <a:t>図形の塗りつぶしは「なし」にします。</a:t>
            </a:r>
            <a:endParaRPr kumimoji="1" lang="ja-JP" altLang="en-US" dirty="0"/>
          </a:p>
        </p:txBody>
      </p:sp>
      <p:sp>
        <p:nvSpPr>
          <p:cNvPr id="20" name="テキスト ボックス 19"/>
          <p:cNvSpPr txBox="1"/>
          <p:nvPr userDrawn="1"/>
        </p:nvSpPr>
        <p:spPr>
          <a:xfrm>
            <a:off x="2320413" y="4098945"/>
            <a:ext cx="1778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←二等辺三角形</a:t>
            </a:r>
            <a:endParaRPr kumimoji="1" lang="ja-JP" altLang="en-US" dirty="0"/>
          </a:p>
        </p:txBody>
      </p:sp>
      <p:sp>
        <p:nvSpPr>
          <p:cNvPr id="21" name="テキスト ボックス 20"/>
          <p:cNvSpPr txBox="1"/>
          <p:nvPr userDrawn="1"/>
        </p:nvSpPr>
        <p:spPr>
          <a:xfrm>
            <a:off x="3119692" y="2784737"/>
            <a:ext cx="623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←雲</a:t>
            </a:r>
            <a:endParaRPr kumimoji="1" lang="ja-JP" altLang="en-US" dirty="0"/>
          </a:p>
        </p:txBody>
      </p:sp>
      <p:sp>
        <p:nvSpPr>
          <p:cNvPr id="15" name="フリーフォーム 14"/>
          <p:cNvSpPr/>
          <p:nvPr userDrawn="1"/>
        </p:nvSpPr>
        <p:spPr>
          <a:xfrm>
            <a:off x="4454611" y="2152059"/>
            <a:ext cx="2924767" cy="2329416"/>
          </a:xfrm>
          <a:custGeom>
            <a:avLst/>
            <a:gdLst>
              <a:gd name="connsiteX0" fmla="*/ 1802676 w 2924767"/>
              <a:gd name="connsiteY0" fmla="*/ 567 h 2329416"/>
              <a:gd name="connsiteX1" fmla="*/ 1964010 w 2924767"/>
              <a:gd name="connsiteY1" fmla="*/ 64375 h 2329416"/>
              <a:gd name="connsiteX2" fmla="*/ 2016375 w 2924767"/>
              <a:gd name="connsiteY2" fmla="*/ 120100 h 2329416"/>
              <a:gd name="connsiteX3" fmla="*/ 2019612 w 2924767"/>
              <a:gd name="connsiteY3" fmla="*/ 123545 h 2329416"/>
              <a:gd name="connsiteX4" fmla="*/ 2246176 w 2924767"/>
              <a:gd name="connsiteY4" fmla="*/ 1401 h 2329416"/>
              <a:gd name="connsiteX5" fmla="*/ 2400281 w 2924767"/>
              <a:gd name="connsiteY5" fmla="*/ 28985 h 2329416"/>
              <a:gd name="connsiteX6" fmla="*/ 2593320 w 2924767"/>
              <a:gd name="connsiteY6" fmla="*/ 286952 h 2329416"/>
              <a:gd name="connsiteX7" fmla="*/ 2594371 w 2924767"/>
              <a:gd name="connsiteY7" fmla="*/ 287412 h 2329416"/>
              <a:gd name="connsiteX8" fmla="*/ 2675995 w 2924767"/>
              <a:gd name="connsiteY8" fmla="*/ 323146 h 2329416"/>
              <a:gd name="connsiteX9" fmla="*/ 2841059 w 2924767"/>
              <a:gd name="connsiteY9" fmla="*/ 537315 h 2329416"/>
              <a:gd name="connsiteX10" fmla="*/ 2829970 w 2924767"/>
              <a:gd name="connsiteY10" fmla="*/ 808798 h 2329416"/>
              <a:gd name="connsiteX11" fmla="*/ 2910972 w 2924767"/>
              <a:gd name="connsiteY11" fmla="*/ 1223889 h 2329416"/>
              <a:gd name="connsiteX12" fmla="*/ 2531520 w 2924767"/>
              <a:gd name="connsiteY12" fmla="*/ 1587238 h 2329416"/>
              <a:gd name="connsiteX13" fmla="*/ 2395683 w 2924767"/>
              <a:gd name="connsiteY13" fmla="*/ 1898583 h 2329416"/>
              <a:gd name="connsiteX14" fmla="*/ 2109175 w 2924767"/>
              <a:gd name="connsiteY14" fmla="*/ 1997981 h 2329416"/>
              <a:gd name="connsiteX15" fmla="*/ 2072926 w 2924767"/>
              <a:gd name="connsiteY15" fmla="*/ 1991846 h 2329416"/>
              <a:gd name="connsiteX16" fmla="*/ 2137227 w 2924767"/>
              <a:gd name="connsiteY16" fmla="*/ 2329416 h 2329416"/>
              <a:gd name="connsiteX17" fmla="*/ 1831178 w 2924767"/>
              <a:gd name="connsiteY17" fmla="*/ 2120984 h 2329416"/>
              <a:gd name="connsiteX18" fmla="*/ 1809458 w 2924767"/>
              <a:gd name="connsiteY18" fmla="*/ 2149277 h 2329416"/>
              <a:gd name="connsiteX19" fmla="*/ 1602702 w 2924767"/>
              <a:gd name="connsiteY19" fmla="*/ 2268426 h 2329416"/>
              <a:gd name="connsiteX20" fmla="*/ 1116758 w 2924767"/>
              <a:gd name="connsiteY20" fmla="*/ 2065685 h 2329416"/>
              <a:gd name="connsiteX21" fmla="*/ 394907 w 2924767"/>
              <a:gd name="connsiteY21" fmla="*/ 1865373 h 2329416"/>
              <a:gd name="connsiteX22" fmla="*/ 77525 w 2924767"/>
              <a:gd name="connsiteY22" fmla="*/ 1642464 h 2329416"/>
              <a:gd name="connsiteX23" fmla="*/ 145342 w 2924767"/>
              <a:gd name="connsiteY23" fmla="*/ 1341573 h 2329416"/>
              <a:gd name="connsiteX24" fmla="*/ 2135 w 2924767"/>
              <a:gd name="connsiteY24" fmla="*/ 1032869 h 2329416"/>
              <a:gd name="connsiteX25" fmla="*/ 263668 w 2924767"/>
              <a:gd name="connsiteY25" fmla="*/ 758482 h 2329416"/>
              <a:gd name="connsiteX26" fmla="*/ 266169 w 2924767"/>
              <a:gd name="connsiteY26" fmla="*/ 751249 h 2329416"/>
              <a:gd name="connsiteX27" fmla="*/ 382669 w 2924767"/>
              <a:gd name="connsiteY27" fmla="*/ 357225 h 2329416"/>
              <a:gd name="connsiteX28" fmla="*/ 949412 w 2924767"/>
              <a:gd name="connsiteY28" fmla="*/ 267206 h 2329416"/>
              <a:gd name="connsiteX29" fmla="*/ 949521 w 2924767"/>
              <a:gd name="connsiteY29" fmla="*/ 267039 h 2329416"/>
              <a:gd name="connsiteX30" fmla="*/ 999393 w 2924767"/>
              <a:gd name="connsiteY30" fmla="*/ 190730 h 2329416"/>
              <a:gd name="connsiteX31" fmla="*/ 1520821 w 2924767"/>
              <a:gd name="connsiteY31" fmla="*/ 173755 h 2329416"/>
              <a:gd name="connsiteX32" fmla="*/ 1523370 w 2924767"/>
              <a:gd name="connsiteY32" fmla="*/ 169659 h 2329416"/>
              <a:gd name="connsiteX33" fmla="*/ 1560384 w 2924767"/>
              <a:gd name="connsiteY33" fmla="*/ 110170 h 2329416"/>
              <a:gd name="connsiteX34" fmla="*/ 1743475 w 2924767"/>
              <a:gd name="connsiteY34" fmla="*/ 3115 h 2329416"/>
              <a:gd name="connsiteX35" fmla="*/ 1802676 w 2924767"/>
              <a:gd name="connsiteY35" fmla="*/ 567 h 2329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2924767" h="2329416">
                <a:moveTo>
                  <a:pt x="1802676" y="567"/>
                </a:moveTo>
                <a:cubicBezTo>
                  <a:pt x="1861327" y="4323"/>
                  <a:pt x="1917519" y="26641"/>
                  <a:pt x="1964010" y="64375"/>
                </a:cubicBezTo>
                <a:lnTo>
                  <a:pt x="2016375" y="120100"/>
                </a:lnTo>
                <a:lnTo>
                  <a:pt x="2019612" y="123545"/>
                </a:lnTo>
                <a:cubicBezTo>
                  <a:pt x="2078014" y="50487"/>
                  <a:pt x="2160292" y="8096"/>
                  <a:pt x="2246176" y="1401"/>
                </a:cubicBezTo>
                <a:cubicBezTo>
                  <a:pt x="2297706" y="-2616"/>
                  <a:pt x="2350534" y="6216"/>
                  <a:pt x="2400281" y="28985"/>
                </a:cubicBezTo>
                <a:cubicBezTo>
                  <a:pt x="2501364" y="75235"/>
                  <a:pt x="2573847" y="172065"/>
                  <a:pt x="2593320" y="286952"/>
                </a:cubicBezTo>
                <a:lnTo>
                  <a:pt x="2594371" y="287412"/>
                </a:lnTo>
                <a:lnTo>
                  <a:pt x="2675995" y="323146"/>
                </a:lnTo>
                <a:cubicBezTo>
                  <a:pt x="2753228" y="369619"/>
                  <a:pt x="2812661" y="445449"/>
                  <a:pt x="2841059" y="537315"/>
                </a:cubicBezTo>
                <a:cubicBezTo>
                  <a:pt x="2868578" y="626226"/>
                  <a:pt x="2864656" y="722792"/>
                  <a:pt x="2829970" y="808798"/>
                </a:cubicBezTo>
                <a:cubicBezTo>
                  <a:pt x="2915232" y="926747"/>
                  <a:pt x="2945050" y="1079647"/>
                  <a:pt x="2910972" y="1223889"/>
                </a:cubicBezTo>
                <a:cubicBezTo>
                  <a:pt x="2865670" y="1415648"/>
                  <a:pt x="2715702" y="1559256"/>
                  <a:pt x="2531520" y="1587238"/>
                </a:cubicBezTo>
                <a:cubicBezTo>
                  <a:pt x="2530641" y="1706929"/>
                  <a:pt x="2481080" y="1820443"/>
                  <a:pt x="2395683" y="1898583"/>
                </a:cubicBezTo>
                <a:cubicBezTo>
                  <a:pt x="2314588" y="1972795"/>
                  <a:pt x="2210964" y="2006586"/>
                  <a:pt x="2109175" y="1997981"/>
                </a:cubicBezTo>
                <a:lnTo>
                  <a:pt x="2072926" y="1991846"/>
                </a:lnTo>
                <a:lnTo>
                  <a:pt x="2137227" y="2329416"/>
                </a:lnTo>
                <a:lnTo>
                  <a:pt x="1831178" y="2120984"/>
                </a:lnTo>
                <a:lnTo>
                  <a:pt x="1809458" y="2149277"/>
                </a:lnTo>
                <a:cubicBezTo>
                  <a:pt x="1752417" y="2206601"/>
                  <a:pt x="1681541" y="2248284"/>
                  <a:pt x="1602702" y="2268426"/>
                </a:cubicBezTo>
                <a:cubicBezTo>
                  <a:pt x="1416898" y="2315891"/>
                  <a:pt x="1222980" y="2235006"/>
                  <a:pt x="1116758" y="2065685"/>
                </a:cubicBezTo>
                <a:cubicBezTo>
                  <a:pt x="866044" y="2226400"/>
                  <a:pt x="540413" y="2136064"/>
                  <a:pt x="394907" y="1865373"/>
                </a:cubicBezTo>
                <a:cubicBezTo>
                  <a:pt x="251970" y="1883166"/>
                  <a:pt x="117756" y="1788923"/>
                  <a:pt x="77525" y="1642464"/>
                </a:cubicBezTo>
                <a:cubicBezTo>
                  <a:pt x="48383" y="1536500"/>
                  <a:pt x="74144" y="1422142"/>
                  <a:pt x="145342" y="1341573"/>
                </a:cubicBezTo>
                <a:cubicBezTo>
                  <a:pt x="44327" y="1278375"/>
                  <a:pt x="-11929" y="1157100"/>
                  <a:pt x="2135" y="1032869"/>
                </a:cubicBezTo>
                <a:cubicBezTo>
                  <a:pt x="18633" y="887413"/>
                  <a:pt x="127222" y="773477"/>
                  <a:pt x="263668" y="758482"/>
                </a:cubicBezTo>
                <a:cubicBezTo>
                  <a:pt x="264479" y="756054"/>
                  <a:pt x="265358" y="753678"/>
                  <a:pt x="266169" y="751249"/>
                </a:cubicBezTo>
                <a:cubicBezTo>
                  <a:pt x="247846" y="608011"/>
                  <a:pt x="290578" y="463558"/>
                  <a:pt x="382669" y="357225"/>
                </a:cubicBezTo>
                <a:cubicBezTo>
                  <a:pt x="528175" y="189277"/>
                  <a:pt x="764081" y="151844"/>
                  <a:pt x="949412" y="267206"/>
                </a:cubicBezTo>
                <a:lnTo>
                  <a:pt x="949521" y="267039"/>
                </a:lnTo>
                <a:lnTo>
                  <a:pt x="999393" y="190730"/>
                </a:lnTo>
                <a:cubicBezTo>
                  <a:pt x="1132345" y="32385"/>
                  <a:pt x="1370430" y="16221"/>
                  <a:pt x="1520821" y="173755"/>
                </a:cubicBezTo>
                <a:lnTo>
                  <a:pt x="1523370" y="169659"/>
                </a:lnTo>
                <a:lnTo>
                  <a:pt x="1560384" y="110170"/>
                </a:lnTo>
                <a:cubicBezTo>
                  <a:pt x="1606581" y="52582"/>
                  <a:pt x="1671415" y="13964"/>
                  <a:pt x="1743475" y="3115"/>
                </a:cubicBezTo>
                <a:cubicBezTo>
                  <a:pt x="1763303" y="125"/>
                  <a:pt x="1783126" y="-685"/>
                  <a:pt x="1802676" y="567"/>
                </a:cubicBezTo>
                <a:close/>
              </a:path>
            </a:pathLst>
          </a:custGeom>
          <a:noFill/>
          <a:ln w="12700">
            <a:solidFill>
              <a:srgbClr val="41719C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/>
          <p:cNvSpPr txBox="1"/>
          <p:nvPr userDrawn="1"/>
        </p:nvSpPr>
        <p:spPr>
          <a:xfrm>
            <a:off x="5362996" y="153464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『</a:t>
            </a:r>
            <a:r>
              <a:rPr kumimoji="1" lang="ja-JP" altLang="en-US" dirty="0" smtClean="0"/>
              <a:t>接合後</a:t>
            </a:r>
            <a:r>
              <a:rPr kumimoji="1" lang="en-US" altLang="ja-JP" dirty="0" smtClean="0"/>
              <a:t>』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40501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 userDrawn="1"/>
        </p:nvSpPr>
        <p:spPr>
          <a:xfrm>
            <a:off x="838200" y="924674"/>
            <a:ext cx="8191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図形を組み合わせて、最後に図形の結合の「接合」をして、下の図形を作成します。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 userDrawn="1"/>
        </p:nvSpPr>
        <p:spPr>
          <a:xfrm>
            <a:off x="198752" y="180923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練習</a:t>
            </a:r>
            <a:r>
              <a:rPr kumimoji="1" lang="en-US" altLang="ja-JP" dirty="0" smtClean="0"/>
              <a:t>04</a:t>
            </a:r>
            <a:endParaRPr kumimoji="1" lang="ja-JP" altLang="en-US" dirty="0"/>
          </a:p>
        </p:txBody>
      </p:sp>
      <p:sp>
        <p:nvSpPr>
          <p:cNvPr id="8" name="小波 7"/>
          <p:cNvSpPr/>
          <p:nvPr userDrawn="1"/>
        </p:nvSpPr>
        <p:spPr>
          <a:xfrm>
            <a:off x="260810" y="2270135"/>
            <a:ext cx="1191802" cy="1808252"/>
          </a:xfrm>
          <a:prstGeom prst="doubleWave">
            <a:avLst/>
          </a:prstGeom>
          <a:noFill/>
          <a:ln w="12700">
            <a:solidFill>
              <a:srgbClr val="41719C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小波 8"/>
          <p:cNvSpPr/>
          <p:nvPr userDrawn="1"/>
        </p:nvSpPr>
        <p:spPr>
          <a:xfrm>
            <a:off x="1452612" y="2270135"/>
            <a:ext cx="1191802" cy="1808252"/>
          </a:xfrm>
          <a:prstGeom prst="doubleWave">
            <a:avLst/>
          </a:prstGeom>
          <a:noFill/>
          <a:ln w="12700">
            <a:solidFill>
              <a:srgbClr val="41719C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小波 9"/>
          <p:cNvSpPr/>
          <p:nvPr userDrawn="1"/>
        </p:nvSpPr>
        <p:spPr>
          <a:xfrm>
            <a:off x="2626304" y="2270135"/>
            <a:ext cx="1191802" cy="1808252"/>
          </a:xfrm>
          <a:prstGeom prst="doubleWave">
            <a:avLst/>
          </a:prstGeom>
          <a:noFill/>
          <a:ln w="12700">
            <a:solidFill>
              <a:srgbClr val="41719C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7" name="右矢印 16"/>
          <p:cNvSpPr/>
          <p:nvPr userDrawn="1"/>
        </p:nvSpPr>
        <p:spPr>
          <a:xfrm>
            <a:off x="3955625" y="3028676"/>
            <a:ext cx="978408" cy="484632"/>
          </a:xfrm>
          <a:prstGeom prst="rightArrow">
            <a:avLst/>
          </a:prstGeom>
          <a:solidFill>
            <a:srgbClr val="FF0000"/>
          </a:solidFill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 userDrawn="1"/>
        </p:nvSpPr>
        <p:spPr>
          <a:xfrm>
            <a:off x="665346" y="4427707"/>
            <a:ext cx="3958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※</a:t>
            </a:r>
            <a:r>
              <a:rPr kumimoji="1" lang="ja-JP" altLang="en-US" dirty="0" smtClean="0"/>
              <a:t>図形の塗りつぶしは「なし」にします。</a:t>
            </a:r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 userDrawn="1"/>
        </p:nvSpPr>
        <p:spPr>
          <a:xfrm>
            <a:off x="589917" y="1668425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小波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↓</a:t>
            </a:r>
            <a:endParaRPr kumimoji="1" lang="ja-JP" altLang="en-US" dirty="0"/>
          </a:p>
        </p:txBody>
      </p:sp>
      <p:sp>
        <p:nvSpPr>
          <p:cNvPr id="20" name="テキスト ボックス 19"/>
          <p:cNvSpPr txBox="1"/>
          <p:nvPr userDrawn="1"/>
        </p:nvSpPr>
        <p:spPr>
          <a:xfrm>
            <a:off x="1824474" y="1668425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小波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↓</a:t>
            </a:r>
            <a:endParaRPr kumimoji="1" lang="ja-JP" altLang="en-US" dirty="0"/>
          </a:p>
        </p:txBody>
      </p:sp>
      <p:sp>
        <p:nvSpPr>
          <p:cNvPr id="21" name="テキスト ボックス 20"/>
          <p:cNvSpPr txBox="1"/>
          <p:nvPr userDrawn="1"/>
        </p:nvSpPr>
        <p:spPr>
          <a:xfrm>
            <a:off x="3025080" y="1668425"/>
            <a:ext cx="6463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小波</a:t>
            </a:r>
            <a:endParaRPr kumimoji="1" lang="en-US" altLang="ja-JP" dirty="0" smtClean="0"/>
          </a:p>
          <a:p>
            <a:pPr algn="ctr"/>
            <a:r>
              <a:rPr kumimoji="1" lang="ja-JP" altLang="en-US" dirty="0" smtClean="0"/>
              <a:t>↓</a:t>
            </a:r>
            <a:endParaRPr kumimoji="1" lang="ja-JP" altLang="en-US" dirty="0"/>
          </a:p>
        </p:txBody>
      </p:sp>
      <p:sp>
        <p:nvSpPr>
          <p:cNvPr id="25" name="フリーフォーム 24"/>
          <p:cNvSpPr/>
          <p:nvPr userDrawn="1"/>
        </p:nvSpPr>
        <p:spPr>
          <a:xfrm>
            <a:off x="5071552" y="2274402"/>
            <a:ext cx="3557296" cy="1799719"/>
          </a:xfrm>
          <a:custGeom>
            <a:avLst/>
            <a:gdLst>
              <a:gd name="connsiteX0" fmla="*/ 111732 w 3557296"/>
              <a:gd name="connsiteY0" fmla="*/ 1142 h 1799719"/>
              <a:gd name="connsiteX1" fmla="*/ 595901 w 3557296"/>
              <a:gd name="connsiteY1" fmla="*/ 108750 h 1799719"/>
              <a:gd name="connsiteX2" fmla="*/ 1191802 w 3557296"/>
              <a:gd name="connsiteY2" fmla="*/ 108750 h 1799719"/>
              <a:gd name="connsiteX3" fmla="*/ 1787703 w 3557296"/>
              <a:gd name="connsiteY3" fmla="*/ 108750 h 1799719"/>
              <a:gd name="connsiteX4" fmla="*/ 2346360 w 3557296"/>
              <a:gd name="connsiteY4" fmla="*/ 166693 h 1799719"/>
              <a:gd name="connsiteX5" fmla="*/ 2365494 w 3557296"/>
              <a:gd name="connsiteY5" fmla="*/ 136925 h 1799719"/>
              <a:gd name="connsiteX6" fmla="*/ 2365494 w 3557296"/>
              <a:gd name="connsiteY6" fmla="*/ 108750 h 1799719"/>
              <a:gd name="connsiteX7" fmla="*/ 2961395 w 3557296"/>
              <a:gd name="connsiteY7" fmla="*/ 108750 h 1799719"/>
              <a:gd name="connsiteX8" fmla="*/ 3557296 w 3557296"/>
              <a:gd name="connsiteY8" fmla="*/ 108750 h 1799719"/>
              <a:gd name="connsiteX9" fmla="*/ 3557296 w 3557296"/>
              <a:gd name="connsiteY9" fmla="*/ 1690970 h 1799719"/>
              <a:gd name="connsiteX10" fmla="*/ 2961395 w 3557296"/>
              <a:gd name="connsiteY10" fmla="*/ 1690970 h 1799719"/>
              <a:gd name="connsiteX11" fmla="*/ 2402738 w 3557296"/>
              <a:gd name="connsiteY11" fmla="*/ 1633028 h 1799719"/>
              <a:gd name="connsiteX12" fmla="*/ 2383604 w 3557296"/>
              <a:gd name="connsiteY12" fmla="*/ 1662795 h 1799719"/>
              <a:gd name="connsiteX13" fmla="*/ 2383604 w 3557296"/>
              <a:gd name="connsiteY13" fmla="*/ 1690970 h 1799719"/>
              <a:gd name="connsiteX14" fmla="*/ 1787703 w 3557296"/>
              <a:gd name="connsiteY14" fmla="*/ 1690970 h 1799719"/>
              <a:gd name="connsiteX15" fmla="*/ 1191802 w 3557296"/>
              <a:gd name="connsiteY15" fmla="*/ 1690970 h 1799719"/>
              <a:gd name="connsiteX16" fmla="*/ 595901 w 3557296"/>
              <a:gd name="connsiteY16" fmla="*/ 1690970 h 1799719"/>
              <a:gd name="connsiteX17" fmla="*/ 0 w 3557296"/>
              <a:gd name="connsiteY17" fmla="*/ 1690970 h 1799719"/>
              <a:gd name="connsiteX18" fmla="*/ 0 w 3557296"/>
              <a:gd name="connsiteY18" fmla="*/ 108750 h 1799719"/>
              <a:gd name="connsiteX19" fmla="*/ 111732 w 3557296"/>
              <a:gd name="connsiteY19" fmla="*/ 1142 h 1799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557296" h="1799719">
                <a:moveTo>
                  <a:pt x="111732" y="1142"/>
                </a:moveTo>
                <a:cubicBezTo>
                  <a:pt x="273122" y="-25162"/>
                  <a:pt x="434511" y="414834"/>
                  <a:pt x="595901" y="108750"/>
                </a:cubicBezTo>
                <a:cubicBezTo>
                  <a:pt x="794535" y="-267969"/>
                  <a:pt x="993168" y="485469"/>
                  <a:pt x="1191802" y="108750"/>
                </a:cubicBezTo>
                <a:cubicBezTo>
                  <a:pt x="1390436" y="-267969"/>
                  <a:pt x="1589069" y="485469"/>
                  <a:pt x="1787703" y="108750"/>
                </a:cubicBezTo>
                <a:cubicBezTo>
                  <a:pt x="1973923" y="-244424"/>
                  <a:pt x="2160141" y="395704"/>
                  <a:pt x="2346360" y="166693"/>
                </a:cubicBezTo>
                <a:lnTo>
                  <a:pt x="2365494" y="136925"/>
                </a:lnTo>
                <a:lnTo>
                  <a:pt x="2365494" y="108750"/>
                </a:lnTo>
                <a:cubicBezTo>
                  <a:pt x="2564128" y="-267969"/>
                  <a:pt x="2762761" y="485469"/>
                  <a:pt x="2961395" y="108750"/>
                </a:cubicBezTo>
                <a:cubicBezTo>
                  <a:pt x="3160029" y="-267969"/>
                  <a:pt x="3358662" y="485469"/>
                  <a:pt x="3557296" y="108750"/>
                </a:cubicBezTo>
                <a:lnTo>
                  <a:pt x="3557296" y="1690970"/>
                </a:lnTo>
                <a:cubicBezTo>
                  <a:pt x="3358662" y="2067689"/>
                  <a:pt x="3160029" y="1314251"/>
                  <a:pt x="2961395" y="1690970"/>
                </a:cubicBezTo>
                <a:cubicBezTo>
                  <a:pt x="2775176" y="2044144"/>
                  <a:pt x="2588957" y="1404016"/>
                  <a:pt x="2402738" y="1633028"/>
                </a:cubicBezTo>
                <a:lnTo>
                  <a:pt x="2383604" y="1662795"/>
                </a:lnTo>
                <a:lnTo>
                  <a:pt x="2383604" y="1690970"/>
                </a:lnTo>
                <a:cubicBezTo>
                  <a:pt x="2184970" y="2067689"/>
                  <a:pt x="1986337" y="1314251"/>
                  <a:pt x="1787703" y="1690970"/>
                </a:cubicBezTo>
                <a:cubicBezTo>
                  <a:pt x="1589069" y="2067689"/>
                  <a:pt x="1390436" y="1314251"/>
                  <a:pt x="1191802" y="1690970"/>
                </a:cubicBezTo>
                <a:cubicBezTo>
                  <a:pt x="993168" y="2067689"/>
                  <a:pt x="794535" y="1314251"/>
                  <a:pt x="595901" y="1690970"/>
                </a:cubicBezTo>
                <a:cubicBezTo>
                  <a:pt x="397267" y="2067689"/>
                  <a:pt x="198634" y="1314251"/>
                  <a:pt x="0" y="1690970"/>
                </a:cubicBezTo>
                <a:lnTo>
                  <a:pt x="0" y="108750"/>
                </a:lnTo>
                <a:cubicBezTo>
                  <a:pt x="37244" y="38115"/>
                  <a:pt x="74488" y="7213"/>
                  <a:pt x="111732" y="1142"/>
                </a:cubicBezTo>
                <a:close/>
              </a:path>
            </a:pathLst>
          </a:custGeom>
          <a:noFill/>
          <a:ln w="12700">
            <a:solidFill>
              <a:srgbClr val="41719C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/>
          <p:cNvSpPr txBox="1"/>
          <p:nvPr userDrawn="1"/>
        </p:nvSpPr>
        <p:spPr>
          <a:xfrm>
            <a:off x="6429406" y="166842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『</a:t>
            </a:r>
            <a:r>
              <a:rPr kumimoji="1" lang="ja-JP" altLang="en-US" dirty="0" smtClean="0"/>
              <a:t>接合後</a:t>
            </a:r>
            <a:r>
              <a:rPr kumimoji="1" lang="en-US" altLang="ja-JP" dirty="0" smtClean="0"/>
              <a:t>』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80658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 userDrawn="1"/>
        </p:nvSpPr>
        <p:spPr>
          <a:xfrm>
            <a:off x="838200" y="924674"/>
            <a:ext cx="8938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図形を組み合わせて、最後に図形の結合の「型抜き</a:t>
            </a:r>
            <a:r>
              <a:rPr kumimoji="1" lang="en-US" altLang="ja-JP" dirty="0" smtClean="0"/>
              <a:t>/</a:t>
            </a:r>
            <a:r>
              <a:rPr kumimoji="1" lang="ja-JP" altLang="en-US" dirty="0" smtClean="0"/>
              <a:t>合成」をして、下の図形を作成します。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 userDrawn="1"/>
        </p:nvSpPr>
        <p:spPr>
          <a:xfrm>
            <a:off x="198752" y="180923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練習</a:t>
            </a:r>
            <a:r>
              <a:rPr kumimoji="1" lang="en-US" altLang="ja-JP" dirty="0" smtClean="0"/>
              <a:t>05</a:t>
            </a:r>
            <a:endParaRPr kumimoji="1" lang="ja-JP" altLang="en-US" dirty="0"/>
          </a:p>
        </p:txBody>
      </p:sp>
      <p:sp>
        <p:nvSpPr>
          <p:cNvPr id="8" name="角丸四角形 7"/>
          <p:cNvSpPr/>
          <p:nvPr userDrawn="1"/>
        </p:nvSpPr>
        <p:spPr>
          <a:xfrm>
            <a:off x="379842" y="2024009"/>
            <a:ext cx="2928135" cy="3318553"/>
          </a:xfrm>
          <a:prstGeom prst="roundRect">
            <a:avLst/>
          </a:prstGeom>
          <a:solidFill>
            <a:srgbClr val="FFC000"/>
          </a:solidFill>
          <a:ln w="381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1150404" y="2476072"/>
            <a:ext cx="1469204" cy="380144"/>
          </a:xfrm>
          <a:prstGeom prst="rect">
            <a:avLst/>
          </a:prstGeom>
          <a:solidFill>
            <a:schemeClr val="accent1"/>
          </a:solidFill>
          <a:ln w="12700">
            <a:solidFill>
              <a:srgbClr val="41719C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角丸四角形 9"/>
          <p:cNvSpPr/>
          <p:nvPr userDrawn="1"/>
        </p:nvSpPr>
        <p:spPr>
          <a:xfrm>
            <a:off x="708615" y="3030876"/>
            <a:ext cx="2301411" cy="1130158"/>
          </a:xfrm>
          <a:prstGeom prst="roundRect">
            <a:avLst/>
          </a:prstGeom>
          <a:solidFill>
            <a:schemeClr val="accent1"/>
          </a:solidFill>
          <a:ln w="12700">
            <a:solidFill>
              <a:srgbClr val="41719C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円/楕円 10"/>
          <p:cNvSpPr/>
          <p:nvPr userDrawn="1"/>
        </p:nvSpPr>
        <p:spPr>
          <a:xfrm>
            <a:off x="811357" y="4592548"/>
            <a:ext cx="482885" cy="482885"/>
          </a:xfrm>
          <a:prstGeom prst="ellipse">
            <a:avLst/>
          </a:prstGeom>
          <a:solidFill>
            <a:schemeClr val="accent1"/>
          </a:solidFill>
          <a:ln w="12700">
            <a:solidFill>
              <a:srgbClr val="41719C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2" name="円/楕円 11"/>
          <p:cNvSpPr/>
          <p:nvPr userDrawn="1"/>
        </p:nvSpPr>
        <p:spPr>
          <a:xfrm>
            <a:off x="2378165" y="4592548"/>
            <a:ext cx="482885" cy="482885"/>
          </a:xfrm>
          <a:prstGeom prst="ellipse">
            <a:avLst/>
          </a:prstGeom>
          <a:solidFill>
            <a:schemeClr val="accent1"/>
          </a:solidFill>
          <a:ln w="12700">
            <a:solidFill>
              <a:srgbClr val="41719C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8" name="フリーフォーム 27"/>
          <p:cNvSpPr/>
          <p:nvPr userDrawn="1"/>
        </p:nvSpPr>
        <p:spPr>
          <a:xfrm>
            <a:off x="4674259" y="2024009"/>
            <a:ext cx="2928135" cy="3318553"/>
          </a:xfrm>
          <a:custGeom>
            <a:avLst/>
            <a:gdLst>
              <a:gd name="connsiteX0" fmla="*/ 2239766 w 2928135"/>
              <a:gd name="connsiteY0" fmla="*/ 2568539 h 3318553"/>
              <a:gd name="connsiteX1" fmla="*/ 1998323 w 2928135"/>
              <a:gd name="connsiteY1" fmla="*/ 2809982 h 3318553"/>
              <a:gd name="connsiteX2" fmla="*/ 2239766 w 2928135"/>
              <a:gd name="connsiteY2" fmla="*/ 3051425 h 3318553"/>
              <a:gd name="connsiteX3" fmla="*/ 2481209 w 2928135"/>
              <a:gd name="connsiteY3" fmla="*/ 2809982 h 3318553"/>
              <a:gd name="connsiteX4" fmla="*/ 2239766 w 2928135"/>
              <a:gd name="connsiteY4" fmla="*/ 2568539 h 3318553"/>
              <a:gd name="connsiteX5" fmla="*/ 672958 w 2928135"/>
              <a:gd name="connsiteY5" fmla="*/ 2568539 h 3318553"/>
              <a:gd name="connsiteX6" fmla="*/ 431515 w 2928135"/>
              <a:gd name="connsiteY6" fmla="*/ 2809982 h 3318553"/>
              <a:gd name="connsiteX7" fmla="*/ 672958 w 2928135"/>
              <a:gd name="connsiteY7" fmla="*/ 3051425 h 3318553"/>
              <a:gd name="connsiteX8" fmla="*/ 914401 w 2928135"/>
              <a:gd name="connsiteY8" fmla="*/ 2809982 h 3318553"/>
              <a:gd name="connsiteX9" fmla="*/ 672958 w 2928135"/>
              <a:gd name="connsiteY9" fmla="*/ 2568539 h 3318553"/>
              <a:gd name="connsiteX10" fmla="*/ 517136 w 2928135"/>
              <a:gd name="connsiteY10" fmla="*/ 1006867 h 3318553"/>
              <a:gd name="connsiteX11" fmla="*/ 328773 w 2928135"/>
              <a:gd name="connsiteY11" fmla="*/ 1195230 h 3318553"/>
              <a:gd name="connsiteX12" fmla="*/ 328773 w 2928135"/>
              <a:gd name="connsiteY12" fmla="*/ 1948662 h 3318553"/>
              <a:gd name="connsiteX13" fmla="*/ 517136 w 2928135"/>
              <a:gd name="connsiteY13" fmla="*/ 2137025 h 3318553"/>
              <a:gd name="connsiteX14" fmla="*/ 2441821 w 2928135"/>
              <a:gd name="connsiteY14" fmla="*/ 2137025 h 3318553"/>
              <a:gd name="connsiteX15" fmla="*/ 2630184 w 2928135"/>
              <a:gd name="connsiteY15" fmla="*/ 1948662 h 3318553"/>
              <a:gd name="connsiteX16" fmla="*/ 2630184 w 2928135"/>
              <a:gd name="connsiteY16" fmla="*/ 1195230 h 3318553"/>
              <a:gd name="connsiteX17" fmla="*/ 2441821 w 2928135"/>
              <a:gd name="connsiteY17" fmla="*/ 1006867 h 3318553"/>
              <a:gd name="connsiteX18" fmla="*/ 770562 w 2928135"/>
              <a:gd name="connsiteY18" fmla="*/ 452063 h 3318553"/>
              <a:gd name="connsiteX19" fmla="*/ 770562 w 2928135"/>
              <a:gd name="connsiteY19" fmla="*/ 832207 h 3318553"/>
              <a:gd name="connsiteX20" fmla="*/ 2239766 w 2928135"/>
              <a:gd name="connsiteY20" fmla="*/ 832207 h 3318553"/>
              <a:gd name="connsiteX21" fmla="*/ 2239766 w 2928135"/>
              <a:gd name="connsiteY21" fmla="*/ 452063 h 3318553"/>
              <a:gd name="connsiteX22" fmla="*/ 488032 w 2928135"/>
              <a:gd name="connsiteY22" fmla="*/ 0 h 3318553"/>
              <a:gd name="connsiteX23" fmla="*/ 2440103 w 2928135"/>
              <a:gd name="connsiteY23" fmla="*/ 0 h 3318553"/>
              <a:gd name="connsiteX24" fmla="*/ 2928135 w 2928135"/>
              <a:gd name="connsiteY24" fmla="*/ 488032 h 3318553"/>
              <a:gd name="connsiteX25" fmla="*/ 2928135 w 2928135"/>
              <a:gd name="connsiteY25" fmla="*/ 2830521 h 3318553"/>
              <a:gd name="connsiteX26" fmla="*/ 2440103 w 2928135"/>
              <a:gd name="connsiteY26" fmla="*/ 3318553 h 3318553"/>
              <a:gd name="connsiteX27" fmla="*/ 488032 w 2928135"/>
              <a:gd name="connsiteY27" fmla="*/ 3318553 h 3318553"/>
              <a:gd name="connsiteX28" fmla="*/ 0 w 2928135"/>
              <a:gd name="connsiteY28" fmla="*/ 2830521 h 3318553"/>
              <a:gd name="connsiteX29" fmla="*/ 0 w 2928135"/>
              <a:gd name="connsiteY29" fmla="*/ 488032 h 3318553"/>
              <a:gd name="connsiteX30" fmla="*/ 488032 w 2928135"/>
              <a:gd name="connsiteY30" fmla="*/ 0 h 3318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2928135" h="3318553">
                <a:moveTo>
                  <a:pt x="2239766" y="2568539"/>
                </a:moveTo>
                <a:cubicBezTo>
                  <a:pt x="2106421" y="2568539"/>
                  <a:pt x="1998323" y="2676637"/>
                  <a:pt x="1998323" y="2809982"/>
                </a:cubicBezTo>
                <a:cubicBezTo>
                  <a:pt x="1998323" y="2943327"/>
                  <a:pt x="2106421" y="3051425"/>
                  <a:pt x="2239766" y="3051425"/>
                </a:cubicBezTo>
                <a:cubicBezTo>
                  <a:pt x="2373111" y="3051425"/>
                  <a:pt x="2481209" y="2943327"/>
                  <a:pt x="2481209" y="2809982"/>
                </a:cubicBezTo>
                <a:cubicBezTo>
                  <a:pt x="2481209" y="2676637"/>
                  <a:pt x="2373111" y="2568539"/>
                  <a:pt x="2239766" y="2568539"/>
                </a:cubicBezTo>
                <a:close/>
                <a:moveTo>
                  <a:pt x="672958" y="2568539"/>
                </a:moveTo>
                <a:cubicBezTo>
                  <a:pt x="539613" y="2568539"/>
                  <a:pt x="431515" y="2676637"/>
                  <a:pt x="431515" y="2809982"/>
                </a:cubicBezTo>
                <a:cubicBezTo>
                  <a:pt x="431515" y="2943327"/>
                  <a:pt x="539613" y="3051425"/>
                  <a:pt x="672958" y="3051425"/>
                </a:cubicBezTo>
                <a:cubicBezTo>
                  <a:pt x="806303" y="3051425"/>
                  <a:pt x="914401" y="2943327"/>
                  <a:pt x="914401" y="2809982"/>
                </a:cubicBezTo>
                <a:cubicBezTo>
                  <a:pt x="914401" y="2676637"/>
                  <a:pt x="806303" y="2568539"/>
                  <a:pt x="672958" y="2568539"/>
                </a:cubicBezTo>
                <a:close/>
                <a:moveTo>
                  <a:pt x="517136" y="1006867"/>
                </a:moveTo>
                <a:cubicBezTo>
                  <a:pt x="413106" y="1006867"/>
                  <a:pt x="328773" y="1091200"/>
                  <a:pt x="328773" y="1195230"/>
                </a:cubicBezTo>
                <a:lnTo>
                  <a:pt x="328773" y="1948662"/>
                </a:lnTo>
                <a:cubicBezTo>
                  <a:pt x="328773" y="2052692"/>
                  <a:pt x="413106" y="2137025"/>
                  <a:pt x="517136" y="2137025"/>
                </a:cubicBezTo>
                <a:lnTo>
                  <a:pt x="2441821" y="2137025"/>
                </a:lnTo>
                <a:cubicBezTo>
                  <a:pt x="2545851" y="2137025"/>
                  <a:pt x="2630184" y="2052692"/>
                  <a:pt x="2630184" y="1948662"/>
                </a:cubicBezTo>
                <a:lnTo>
                  <a:pt x="2630184" y="1195230"/>
                </a:lnTo>
                <a:cubicBezTo>
                  <a:pt x="2630184" y="1091200"/>
                  <a:pt x="2545851" y="1006867"/>
                  <a:pt x="2441821" y="1006867"/>
                </a:cubicBezTo>
                <a:close/>
                <a:moveTo>
                  <a:pt x="770562" y="452063"/>
                </a:moveTo>
                <a:lnTo>
                  <a:pt x="770562" y="832207"/>
                </a:lnTo>
                <a:lnTo>
                  <a:pt x="2239766" y="832207"/>
                </a:lnTo>
                <a:lnTo>
                  <a:pt x="2239766" y="452063"/>
                </a:lnTo>
                <a:close/>
                <a:moveTo>
                  <a:pt x="488032" y="0"/>
                </a:moveTo>
                <a:lnTo>
                  <a:pt x="2440103" y="0"/>
                </a:lnTo>
                <a:cubicBezTo>
                  <a:pt x="2709636" y="0"/>
                  <a:pt x="2928135" y="218499"/>
                  <a:pt x="2928135" y="488032"/>
                </a:cubicBezTo>
                <a:lnTo>
                  <a:pt x="2928135" y="2830521"/>
                </a:lnTo>
                <a:cubicBezTo>
                  <a:pt x="2928135" y="3100054"/>
                  <a:pt x="2709636" y="3318553"/>
                  <a:pt x="2440103" y="3318553"/>
                </a:cubicBezTo>
                <a:lnTo>
                  <a:pt x="488032" y="3318553"/>
                </a:lnTo>
                <a:cubicBezTo>
                  <a:pt x="218499" y="3318553"/>
                  <a:pt x="0" y="3100054"/>
                  <a:pt x="0" y="2830521"/>
                </a:cubicBezTo>
                <a:lnTo>
                  <a:pt x="0" y="488032"/>
                </a:lnTo>
                <a:cubicBezTo>
                  <a:pt x="0" y="218499"/>
                  <a:pt x="218499" y="0"/>
                  <a:pt x="488032" y="0"/>
                </a:cubicBezTo>
                <a:close/>
              </a:path>
            </a:pathLst>
          </a:custGeom>
          <a:solidFill>
            <a:srgbClr val="FFC000"/>
          </a:solidFill>
          <a:ln w="381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9" name="右矢印 28"/>
          <p:cNvSpPr/>
          <p:nvPr userDrawn="1"/>
        </p:nvSpPr>
        <p:spPr>
          <a:xfrm>
            <a:off x="3501914" y="3353639"/>
            <a:ext cx="978408" cy="484632"/>
          </a:xfrm>
          <a:prstGeom prst="rightArrow">
            <a:avLst/>
          </a:prstGeom>
          <a:solidFill>
            <a:srgbClr val="FF0000"/>
          </a:solidFill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0" name="テキスト ボックス 29"/>
          <p:cNvSpPr txBox="1"/>
          <p:nvPr userDrawn="1"/>
        </p:nvSpPr>
        <p:spPr>
          <a:xfrm>
            <a:off x="198752" y="5774076"/>
            <a:ext cx="97295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※</a:t>
            </a:r>
            <a:r>
              <a:rPr kumimoji="1" lang="ja-JP" altLang="en-US" dirty="0" smtClean="0"/>
              <a:t>大きい角丸四角形は、塗りつぶし：オレンジ、線の色：赤、太さ：</a:t>
            </a:r>
            <a:r>
              <a:rPr kumimoji="1" lang="en-US" altLang="ja-JP" dirty="0" smtClean="0"/>
              <a:t>3pt</a:t>
            </a:r>
            <a:r>
              <a:rPr kumimoji="1" lang="ja-JP" altLang="en-US" dirty="0" smtClean="0"/>
              <a:t>にしてから型抜き</a:t>
            </a:r>
            <a:r>
              <a:rPr kumimoji="1" lang="en-US" altLang="ja-JP" dirty="0" smtClean="0"/>
              <a:t>/</a:t>
            </a:r>
            <a:r>
              <a:rPr kumimoji="1" lang="ja-JP" altLang="en-US" dirty="0" smtClean="0"/>
              <a:t>合成します。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 userDrawn="1"/>
        </p:nvSpPr>
        <p:spPr>
          <a:xfrm>
            <a:off x="5210828" y="1483759"/>
            <a:ext cx="1854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『</a:t>
            </a:r>
            <a:r>
              <a:rPr kumimoji="1" lang="ja-JP" altLang="en-US" dirty="0" smtClean="0"/>
              <a:t>型抜き</a:t>
            </a:r>
            <a:r>
              <a:rPr kumimoji="1" lang="en-US" altLang="ja-JP" dirty="0" smtClean="0"/>
              <a:t>/</a:t>
            </a:r>
            <a:r>
              <a:rPr kumimoji="1" lang="ja-JP" altLang="en-US" dirty="0" smtClean="0"/>
              <a:t>合成後</a:t>
            </a:r>
            <a:r>
              <a:rPr kumimoji="1" lang="en-US" altLang="ja-JP" dirty="0" smtClean="0"/>
              <a:t>』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945093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 userDrawn="1"/>
        </p:nvSpPr>
        <p:spPr>
          <a:xfrm>
            <a:off x="838200" y="924674"/>
            <a:ext cx="8938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図形を組み合わせて、最後に図形の結合の「型抜き</a:t>
            </a:r>
            <a:r>
              <a:rPr kumimoji="1" lang="en-US" altLang="ja-JP" dirty="0" smtClean="0"/>
              <a:t>/</a:t>
            </a:r>
            <a:r>
              <a:rPr kumimoji="1" lang="ja-JP" altLang="en-US" dirty="0" smtClean="0"/>
              <a:t>合成」をして、下の図形を作成します。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 userDrawn="1"/>
        </p:nvSpPr>
        <p:spPr>
          <a:xfrm>
            <a:off x="198752" y="180923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練習</a:t>
            </a:r>
            <a:r>
              <a:rPr kumimoji="1" lang="en-US" altLang="ja-JP" dirty="0" smtClean="0"/>
              <a:t>06</a:t>
            </a:r>
            <a:endParaRPr kumimoji="1" lang="ja-JP" altLang="en-US" dirty="0"/>
          </a:p>
        </p:txBody>
      </p:sp>
      <p:sp>
        <p:nvSpPr>
          <p:cNvPr id="15" name="ハート 14"/>
          <p:cNvSpPr/>
          <p:nvPr userDrawn="1"/>
        </p:nvSpPr>
        <p:spPr>
          <a:xfrm>
            <a:off x="523681" y="2147299"/>
            <a:ext cx="3293797" cy="2948683"/>
          </a:xfrm>
          <a:prstGeom prst="heart">
            <a:avLst/>
          </a:prstGeom>
          <a:solidFill>
            <a:srgbClr val="7030A0"/>
          </a:solid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6" name="ハート 15"/>
          <p:cNvSpPr/>
          <p:nvPr userDrawn="1"/>
        </p:nvSpPr>
        <p:spPr>
          <a:xfrm>
            <a:off x="1345613" y="2958958"/>
            <a:ext cx="1623317" cy="2157573"/>
          </a:xfrm>
          <a:prstGeom prst="heart">
            <a:avLst/>
          </a:prstGeom>
          <a:solidFill>
            <a:schemeClr val="accent1"/>
          </a:solidFill>
          <a:ln w="12700">
            <a:solidFill>
              <a:srgbClr val="41719C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0" name="フリーフォーム 19"/>
          <p:cNvSpPr/>
          <p:nvPr userDrawn="1"/>
        </p:nvSpPr>
        <p:spPr>
          <a:xfrm>
            <a:off x="5046858" y="2183828"/>
            <a:ext cx="3317809" cy="2932703"/>
          </a:xfrm>
          <a:custGeom>
            <a:avLst/>
            <a:gdLst>
              <a:gd name="connsiteX0" fmla="*/ 1561715 w 3317809"/>
              <a:gd name="connsiteY0" fmla="*/ 2846634 h 2932703"/>
              <a:gd name="connsiteX1" fmla="*/ 1658905 w 3317809"/>
              <a:gd name="connsiteY1" fmla="*/ 2912154 h 2932703"/>
              <a:gd name="connsiteX2" fmla="*/ 1678494 w 3317809"/>
              <a:gd name="connsiteY2" fmla="*/ 2898948 h 2932703"/>
              <a:gd name="connsiteX3" fmla="*/ 1645597 w 3317809"/>
              <a:gd name="connsiteY3" fmla="*/ 2932703 h 2932703"/>
              <a:gd name="connsiteX4" fmla="*/ 786296 w 3317809"/>
              <a:gd name="connsiteY4" fmla="*/ 96 h 2932703"/>
              <a:gd name="connsiteX5" fmla="*/ 1658905 w 3317809"/>
              <a:gd name="connsiteY5" fmla="*/ 700642 h 2932703"/>
              <a:gd name="connsiteX6" fmla="*/ 1812126 w 3317809"/>
              <a:gd name="connsiteY6" fmla="*/ 2808861 h 2932703"/>
              <a:gd name="connsiteX7" fmla="*/ 1678494 w 3317809"/>
              <a:gd name="connsiteY7" fmla="*/ 2898948 h 2932703"/>
              <a:gd name="connsiteX8" fmla="*/ 1792355 w 3317809"/>
              <a:gd name="connsiteY8" fmla="*/ 2782118 h 2932703"/>
              <a:gd name="connsiteX9" fmla="*/ 1645597 w 3317809"/>
              <a:gd name="connsiteY9" fmla="*/ 1314523 h 2932703"/>
              <a:gd name="connsiteX10" fmla="*/ 1498839 w 3317809"/>
              <a:gd name="connsiteY10" fmla="*/ 2782118 h 2932703"/>
              <a:gd name="connsiteX11" fmla="*/ 1561715 w 3317809"/>
              <a:gd name="connsiteY11" fmla="*/ 2846634 h 2932703"/>
              <a:gd name="connsiteX12" fmla="*/ 1505684 w 3317809"/>
              <a:gd name="connsiteY12" fmla="*/ 2808861 h 2932703"/>
              <a:gd name="connsiteX13" fmla="*/ 786296 w 3317809"/>
              <a:gd name="connsiteY13" fmla="*/ 96 h 2932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317809" h="2932703">
                <a:moveTo>
                  <a:pt x="1561715" y="2846634"/>
                </a:moveTo>
                <a:lnTo>
                  <a:pt x="1658905" y="2912154"/>
                </a:lnTo>
                <a:lnTo>
                  <a:pt x="1678494" y="2898948"/>
                </a:lnTo>
                <a:lnTo>
                  <a:pt x="1645597" y="2932703"/>
                </a:lnTo>
                <a:close/>
                <a:moveTo>
                  <a:pt x="786296" y="96"/>
                </a:moveTo>
                <a:cubicBezTo>
                  <a:pt x="1115501" y="5225"/>
                  <a:pt x="1465909" y="216874"/>
                  <a:pt x="1658905" y="700642"/>
                </a:cubicBezTo>
                <a:cubicBezTo>
                  <a:pt x="2334390" y="-992547"/>
                  <a:pt x="4938176" y="647730"/>
                  <a:pt x="1812126" y="2808861"/>
                </a:cubicBezTo>
                <a:lnTo>
                  <a:pt x="1678494" y="2898948"/>
                </a:lnTo>
                <a:lnTo>
                  <a:pt x="1792355" y="2782118"/>
                </a:lnTo>
                <a:cubicBezTo>
                  <a:pt x="3221257" y="1238320"/>
                  <a:pt x="1973220" y="95270"/>
                  <a:pt x="1645597" y="1314523"/>
                </a:cubicBezTo>
                <a:cubicBezTo>
                  <a:pt x="1317974" y="95270"/>
                  <a:pt x="69937" y="1238320"/>
                  <a:pt x="1498839" y="2782118"/>
                </a:cubicBezTo>
                <a:lnTo>
                  <a:pt x="1561715" y="2846634"/>
                </a:lnTo>
                <a:lnTo>
                  <a:pt x="1505684" y="2808861"/>
                </a:lnTo>
                <a:cubicBezTo>
                  <a:pt x="-727210" y="1265196"/>
                  <a:pt x="-36717" y="-12727"/>
                  <a:pt x="786296" y="96"/>
                </a:cubicBezTo>
                <a:close/>
              </a:path>
            </a:pathLst>
          </a:custGeom>
          <a:solidFill>
            <a:srgbClr val="7030A0"/>
          </a:solid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1" name="右矢印 20"/>
          <p:cNvSpPr/>
          <p:nvPr userDrawn="1"/>
        </p:nvSpPr>
        <p:spPr>
          <a:xfrm>
            <a:off x="3942964" y="3353639"/>
            <a:ext cx="978408" cy="484632"/>
          </a:xfrm>
          <a:prstGeom prst="rightArrow">
            <a:avLst/>
          </a:prstGeom>
          <a:solidFill>
            <a:srgbClr val="FF0000"/>
          </a:solidFill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/>
          <p:cNvSpPr txBox="1"/>
          <p:nvPr userDrawn="1"/>
        </p:nvSpPr>
        <p:spPr>
          <a:xfrm>
            <a:off x="198752" y="5774076"/>
            <a:ext cx="72170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※</a:t>
            </a:r>
            <a:r>
              <a:rPr kumimoji="1" lang="ja-JP" altLang="en-US" dirty="0" smtClean="0"/>
              <a:t>ハートは、塗りつぶし：紫、線の色：なし、にしてから型抜き</a:t>
            </a:r>
            <a:r>
              <a:rPr kumimoji="1" lang="en-US" altLang="ja-JP" dirty="0" smtClean="0"/>
              <a:t>/</a:t>
            </a:r>
            <a:r>
              <a:rPr kumimoji="1" lang="ja-JP" altLang="en-US" dirty="0" smtClean="0"/>
              <a:t>合成します。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 userDrawn="1"/>
        </p:nvSpPr>
        <p:spPr>
          <a:xfrm>
            <a:off x="5913561" y="1660115"/>
            <a:ext cx="1854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『</a:t>
            </a:r>
            <a:r>
              <a:rPr kumimoji="1" lang="ja-JP" altLang="en-US" dirty="0" smtClean="0"/>
              <a:t>型抜き</a:t>
            </a:r>
            <a:r>
              <a:rPr kumimoji="1" lang="en-US" altLang="ja-JP" dirty="0" smtClean="0"/>
              <a:t>/</a:t>
            </a:r>
            <a:r>
              <a:rPr kumimoji="1" lang="ja-JP" altLang="en-US" dirty="0" smtClean="0"/>
              <a:t>合成後</a:t>
            </a:r>
            <a:r>
              <a:rPr kumimoji="1" lang="en-US" altLang="ja-JP" dirty="0" smtClean="0"/>
              <a:t>』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360709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 userDrawn="1"/>
        </p:nvSpPr>
        <p:spPr>
          <a:xfrm>
            <a:off x="838200" y="924674"/>
            <a:ext cx="8938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図形を組み合わせて、最後に図形の結合の「型抜き</a:t>
            </a:r>
            <a:r>
              <a:rPr kumimoji="1" lang="en-US" altLang="ja-JP" dirty="0" smtClean="0"/>
              <a:t>/</a:t>
            </a:r>
            <a:r>
              <a:rPr kumimoji="1" lang="ja-JP" altLang="en-US" dirty="0" smtClean="0"/>
              <a:t>合成」をして、下の図形を作成します。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 userDrawn="1"/>
        </p:nvSpPr>
        <p:spPr>
          <a:xfrm>
            <a:off x="198752" y="180923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練習</a:t>
            </a:r>
            <a:r>
              <a:rPr kumimoji="1" lang="en-US" altLang="ja-JP" dirty="0" smtClean="0"/>
              <a:t>07</a:t>
            </a:r>
            <a:endParaRPr kumimoji="1" lang="ja-JP" altLang="en-US" dirty="0"/>
          </a:p>
        </p:txBody>
      </p:sp>
      <p:sp>
        <p:nvSpPr>
          <p:cNvPr id="14" name="右矢印 13"/>
          <p:cNvSpPr/>
          <p:nvPr userDrawn="1"/>
        </p:nvSpPr>
        <p:spPr>
          <a:xfrm>
            <a:off x="3759598" y="3353639"/>
            <a:ext cx="978408" cy="484632"/>
          </a:xfrm>
          <a:prstGeom prst="rightArrow">
            <a:avLst/>
          </a:prstGeom>
          <a:solidFill>
            <a:srgbClr val="FF0000"/>
          </a:solidFill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 userDrawn="1"/>
        </p:nvSpPr>
        <p:spPr>
          <a:xfrm>
            <a:off x="198752" y="5774076"/>
            <a:ext cx="5780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※</a:t>
            </a:r>
            <a:r>
              <a:rPr kumimoji="1" lang="ja-JP" altLang="en-US" dirty="0" smtClean="0"/>
              <a:t>「ポイント」はワードアートで作成し、型抜き</a:t>
            </a:r>
            <a:r>
              <a:rPr kumimoji="1" lang="en-US" altLang="ja-JP" dirty="0" smtClean="0"/>
              <a:t>/</a:t>
            </a:r>
            <a:r>
              <a:rPr kumimoji="1" lang="ja-JP" altLang="en-US" dirty="0" smtClean="0"/>
              <a:t>合成します。</a:t>
            </a:r>
            <a:endParaRPr kumimoji="1" lang="ja-JP" altLang="en-US" dirty="0"/>
          </a:p>
        </p:txBody>
      </p:sp>
      <p:sp>
        <p:nvSpPr>
          <p:cNvPr id="16" name="ひし形 15"/>
          <p:cNvSpPr/>
          <p:nvPr userDrawn="1"/>
        </p:nvSpPr>
        <p:spPr>
          <a:xfrm>
            <a:off x="198752" y="2198670"/>
            <a:ext cx="3437998" cy="2825393"/>
          </a:xfrm>
          <a:prstGeom prst="diamond">
            <a:avLst/>
          </a:prstGeom>
          <a:solidFill>
            <a:schemeClr val="accent1"/>
          </a:solidFill>
          <a:ln w="12700">
            <a:solidFill>
              <a:srgbClr val="41719C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b="1" cap="none" spc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17" name="正方形/長方形 16"/>
          <p:cNvSpPr/>
          <p:nvPr userDrawn="1"/>
        </p:nvSpPr>
        <p:spPr>
          <a:xfrm>
            <a:off x="810804" y="3134290"/>
            <a:ext cx="24737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ポイント</a:t>
            </a:r>
            <a:endParaRPr lang="ja-JP" altLang="en-US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20" name="フリーフォーム 19"/>
          <p:cNvSpPr/>
          <p:nvPr userDrawn="1"/>
        </p:nvSpPr>
        <p:spPr>
          <a:xfrm>
            <a:off x="4860854" y="2198670"/>
            <a:ext cx="3437998" cy="2825393"/>
          </a:xfrm>
          <a:custGeom>
            <a:avLst/>
            <a:gdLst/>
            <a:ahLst/>
            <a:cxnLst/>
            <a:rect l="l" t="t" r="r" b="b"/>
            <a:pathLst>
              <a:path w="3437998" h="2825393">
                <a:moveTo>
                  <a:pt x="1169374" y="1354559"/>
                </a:moveTo>
                <a:lnTo>
                  <a:pt x="1110689" y="1405124"/>
                </a:lnTo>
                <a:cubicBezTo>
                  <a:pt x="1164156" y="1463976"/>
                  <a:pt x="1210590" y="1526902"/>
                  <a:pt x="1249992" y="1593903"/>
                </a:cubicBezTo>
                <a:lnTo>
                  <a:pt x="1318513" y="1549408"/>
                </a:lnTo>
                <a:cubicBezTo>
                  <a:pt x="1286339" y="1489830"/>
                  <a:pt x="1236626" y="1424881"/>
                  <a:pt x="1169374" y="1354559"/>
                </a:cubicBezTo>
                <a:close/>
                <a:moveTo>
                  <a:pt x="841124" y="1354559"/>
                </a:moveTo>
                <a:cubicBezTo>
                  <a:pt x="809257" y="1428871"/>
                  <a:pt x="771291" y="1499178"/>
                  <a:pt x="727229" y="1565481"/>
                </a:cubicBezTo>
                <a:lnTo>
                  <a:pt x="795667" y="1601772"/>
                </a:lnTo>
                <a:cubicBezTo>
                  <a:pt x="839031" y="1535692"/>
                  <a:pt x="873299" y="1474970"/>
                  <a:pt x="898470" y="1419606"/>
                </a:cubicBezTo>
                <a:cubicBezTo>
                  <a:pt x="917585" y="1414695"/>
                  <a:pt x="921129" y="1404998"/>
                  <a:pt x="909102" y="1390515"/>
                </a:cubicBezTo>
                <a:close/>
                <a:moveTo>
                  <a:pt x="2437217" y="1278420"/>
                </a:moveTo>
                <a:cubicBezTo>
                  <a:pt x="2356906" y="1462455"/>
                  <a:pt x="2202283" y="1557124"/>
                  <a:pt x="1973348" y="1562426"/>
                </a:cubicBezTo>
                <a:lnTo>
                  <a:pt x="1994779" y="1638733"/>
                </a:lnTo>
                <a:cubicBezTo>
                  <a:pt x="2008955" y="1661392"/>
                  <a:pt x="2022099" y="1661252"/>
                  <a:pt x="2034209" y="1638314"/>
                </a:cubicBezTo>
                <a:cubicBezTo>
                  <a:pt x="2252791" y="1627822"/>
                  <a:pt x="2409465" y="1523330"/>
                  <a:pt x="2504232" y="1324840"/>
                </a:cubicBezTo>
                <a:close/>
                <a:moveTo>
                  <a:pt x="2034377" y="1154939"/>
                </a:moveTo>
                <a:lnTo>
                  <a:pt x="1983854" y="1220614"/>
                </a:lnTo>
                <a:cubicBezTo>
                  <a:pt x="2028112" y="1251421"/>
                  <a:pt x="2075509" y="1289177"/>
                  <a:pt x="2126046" y="1333881"/>
                </a:cubicBezTo>
                <a:lnTo>
                  <a:pt x="2183809" y="1276871"/>
                </a:lnTo>
                <a:cubicBezTo>
                  <a:pt x="2126269" y="1221395"/>
                  <a:pt x="2076458" y="1180751"/>
                  <a:pt x="2034377" y="1154939"/>
                </a:cubicBezTo>
                <a:close/>
                <a:moveTo>
                  <a:pt x="2622104" y="1123504"/>
                </a:moveTo>
                <a:lnTo>
                  <a:pt x="2622104" y="1662215"/>
                </a:lnTo>
                <a:lnTo>
                  <a:pt x="2702429" y="1662215"/>
                </a:lnTo>
                <a:lnTo>
                  <a:pt x="2702429" y="1389050"/>
                </a:lnTo>
                <a:cubicBezTo>
                  <a:pt x="2754277" y="1404370"/>
                  <a:pt x="2828882" y="1435889"/>
                  <a:pt x="2926243" y="1483607"/>
                </a:cubicBezTo>
                <a:lnTo>
                  <a:pt x="2962492" y="1413453"/>
                </a:lnTo>
                <a:cubicBezTo>
                  <a:pt x="2871967" y="1369419"/>
                  <a:pt x="2785280" y="1335570"/>
                  <a:pt x="2702429" y="1311906"/>
                </a:cubicBezTo>
                <a:lnTo>
                  <a:pt x="2702429" y="1153851"/>
                </a:lnTo>
                <a:cubicBezTo>
                  <a:pt x="2718195" y="1136354"/>
                  <a:pt x="2712768" y="1126238"/>
                  <a:pt x="2686146" y="1123504"/>
                </a:cubicBezTo>
                <a:close/>
                <a:moveTo>
                  <a:pt x="1833445" y="1105044"/>
                </a:moveTo>
                <a:cubicBezTo>
                  <a:pt x="1735972" y="1248059"/>
                  <a:pt x="1594729" y="1358857"/>
                  <a:pt x="1409717" y="1437438"/>
                </a:cubicBezTo>
                <a:lnTo>
                  <a:pt x="1460240" y="1499346"/>
                </a:lnTo>
                <a:cubicBezTo>
                  <a:pt x="1545435" y="1460027"/>
                  <a:pt x="1613998" y="1417123"/>
                  <a:pt x="1665929" y="1370633"/>
                </a:cubicBezTo>
                <a:lnTo>
                  <a:pt x="1665929" y="1677953"/>
                </a:lnTo>
                <a:lnTo>
                  <a:pt x="1746255" y="1677953"/>
                </a:lnTo>
                <a:lnTo>
                  <a:pt x="1746255" y="1316343"/>
                </a:lnTo>
                <a:cubicBezTo>
                  <a:pt x="1797182" y="1272225"/>
                  <a:pt x="1838886" y="1228804"/>
                  <a:pt x="1871368" y="1186081"/>
                </a:cubicBezTo>
                <a:cubicBezTo>
                  <a:pt x="1900027" y="1179161"/>
                  <a:pt x="1906571" y="1167636"/>
                  <a:pt x="1890999" y="1151506"/>
                </a:cubicBezTo>
                <a:close/>
                <a:moveTo>
                  <a:pt x="1257945" y="1102742"/>
                </a:moveTo>
                <a:cubicBezTo>
                  <a:pt x="1269610" y="1102742"/>
                  <a:pt x="1279069" y="1106370"/>
                  <a:pt x="1286325" y="1113625"/>
                </a:cubicBezTo>
                <a:cubicBezTo>
                  <a:pt x="1293580" y="1120853"/>
                  <a:pt x="1297208" y="1130298"/>
                  <a:pt x="1297208" y="1141963"/>
                </a:cubicBezTo>
                <a:cubicBezTo>
                  <a:pt x="1297208" y="1154967"/>
                  <a:pt x="1293580" y="1165096"/>
                  <a:pt x="1286325" y="1172352"/>
                </a:cubicBezTo>
                <a:cubicBezTo>
                  <a:pt x="1278623" y="1180054"/>
                  <a:pt x="1269163" y="1183905"/>
                  <a:pt x="1257945" y="1183905"/>
                </a:cubicBezTo>
                <a:cubicBezTo>
                  <a:pt x="1246644" y="1183905"/>
                  <a:pt x="1237142" y="1180054"/>
                  <a:pt x="1229440" y="1172352"/>
                </a:cubicBezTo>
                <a:cubicBezTo>
                  <a:pt x="1222296" y="1165180"/>
                  <a:pt x="1218724" y="1155050"/>
                  <a:pt x="1218724" y="1141963"/>
                </a:cubicBezTo>
                <a:cubicBezTo>
                  <a:pt x="1218724" y="1130215"/>
                  <a:pt x="1222296" y="1120769"/>
                  <a:pt x="1229440" y="1113625"/>
                </a:cubicBezTo>
                <a:cubicBezTo>
                  <a:pt x="1236695" y="1106370"/>
                  <a:pt x="1246197" y="1102742"/>
                  <a:pt x="1257945" y="1102742"/>
                </a:cubicBezTo>
                <a:close/>
                <a:moveTo>
                  <a:pt x="970298" y="1097217"/>
                </a:moveTo>
                <a:lnTo>
                  <a:pt x="970298" y="1244305"/>
                </a:lnTo>
                <a:lnTo>
                  <a:pt x="737735" y="1244305"/>
                </a:lnTo>
                <a:lnTo>
                  <a:pt x="737735" y="1319273"/>
                </a:lnTo>
                <a:lnTo>
                  <a:pt x="970298" y="1319273"/>
                </a:lnTo>
                <a:lnTo>
                  <a:pt x="970298" y="1680591"/>
                </a:lnTo>
                <a:lnTo>
                  <a:pt x="1050623" y="1680591"/>
                </a:lnTo>
                <a:lnTo>
                  <a:pt x="1050623" y="1319273"/>
                </a:lnTo>
                <a:lnTo>
                  <a:pt x="1292269" y="1319273"/>
                </a:lnTo>
                <a:lnTo>
                  <a:pt x="1292269" y="1244305"/>
                </a:lnTo>
                <a:lnTo>
                  <a:pt x="1050623" y="1244305"/>
                </a:lnTo>
                <a:lnTo>
                  <a:pt x="1050623" y="1127940"/>
                </a:lnTo>
                <a:cubicBezTo>
                  <a:pt x="1066362" y="1113095"/>
                  <a:pt x="1062078" y="1102854"/>
                  <a:pt x="1037773" y="1097217"/>
                </a:cubicBezTo>
                <a:close/>
                <a:moveTo>
                  <a:pt x="1257945" y="1063061"/>
                </a:moveTo>
                <a:cubicBezTo>
                  <a:pt x="1234142" y="1063061"/>
                  <a:pt x="1214706" y="1070595"/>
                  <a:pt x="1199637" y="1085664"/>
                </a:cubicBezTo>
                <a:cubicBezTo>
                  <a:pt x="1184122" y="1101179"/>
                  <a:pt x="1176364" y="1119946"/>
                  <a:pt x="1176364" y="1141963"/>
                </a:cubicBezTo>
                <a:cubicBezTo>
                  <a:pt x="1176364" y="1165320"/>
                  <a:pt x="1184122" y="1184756"/>
                  <a:pt x="1199637" y="1200271"/>
                </a:cubicBezTo>
                <a:cubicBezTo>
                  <a:pt x="1215153" y="1215786"/>
                  <a:pt x="1234589" y="1223544"/>
                  <a:pt x="1257945" y="1223544"/>
                </a:cubicBezTo>
                <a:cubicBezTo>
                  <a:pt x="1281218" y="1223544"/>
                  <a:pt x="1300612" y="1215786"/>
                  <a:pt x="1316128" y="1200271"/>
                </a:cubicBezTo>
                <a:cubicBezTo>
                  <a:pt x="1331727" y="1184672"/>
                  <a:pt x="1339526" y="1165236"/>
                  <a:pt x="1339526" y="1141963"/>
                </a:cubicBezTo>
                <a:cubicBezTo>
                  <a:pt x="1339526" y="1120029"/>
                  <a:pt x="1331727" y="1101263"/>
                  <a:pt x="1316128" y="1085664"/>
                </a:cubicBezTo>
                <a:cubicBezTo>
                  <a:pt x="1301059" y="1070595"/>
                  <a:pt x="1281665" y="1063061"/>
                  <a:pt x="1257945" y="1063061"/>
                </a:cubicBezTo>
                <a:close/>
                <a:moveTo>
                  <a:pt x="1718999" y="0"/>
                </a:moveTo>
                <a:lnTo>
                  <a:pt x="3437998" y="1412697"/>
                </a:lnTo>
                <a:lnTo>
                  <a:pt x="1718999" y="2825393"/>
                </a:lnTo>
                <a:lnTo>
                  <a:pt x="0" y="1412697"/>
                </a:lnTo>
                <a:close/>
              </a:path>
            </a:pathLst>
          </a:custGeom>
          <a:solidFill>
            <a:schemeClr val="accent1"/>
          </a:solidFill>
          <a:ln w="12700">
            <a:solidFill>
              <a:srgbClr val="41719C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b="1" cap="none" spc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9" name="テキスト ボックス 8"/>
          <p:cNvSpPr txBox="1"/>
          <p:nvPr userDrawn="1"/>
        </p:nvSpPr>
        <p:spPr>
          <a:xfrm>
            <a:off x="5735761" y="1638998"/>
            <a:ext cx="1854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『</a:t>
            </a:r>
            <a:r>
              <a:rPr kumimoji="1" lang="ja-JP" altLang="en-US" dirty="0" smtClean="0"/>
              <a:t>型抜き</a:t>
            </a:r>
            <a:r>
              <a:rPr kumimoji="1" lang="en-US" altLang="ja-JP" dirty="0" smtClean="0"/>
              <a:t>/</a:t>
            </a:r>
            <a:r>
              <a:rPr kumimoji="1" lang="ja-JP" altLang="en-US" dirty="0" smtClean="0"/>
              <a:t>合成後</a:t>
            </a:r>
            <a:r>
              <a:rPr kumimoji="1" lang="en-US" altLang="ja-JP" dirty="0" smtClean="0"/>
              <a:t>』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73950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 userDrawn="1"/>
        </p:nvSpPr>
        <p:spPr>
          <a:xfrm>
            <a:off x="838200" y="924674"/>
            <a:ext cx="8802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図形を組み合わせて、最後に図形の結合の「重なり抽出」をして、下の図形を作成します。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 userDrawn="1"/>
        </p:nvSpPr>
        <p:spPr>
          <a:xfrm>
            <a:off x="198752" y="180923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練習</a:t>
            </a:r>
            <a:r>
              <a:rPr kumimoji="1" lang="en-US" altLang="ja-JP" dirty="0" smtClean="0"/>
              <a:t>08</a:t>
            </a:r>
            <a:endParaRPr kumimoji="1" lang="ja-JP" altLang="en-US" dirty="0"/>
          </a:p>
        </p:txBody>
      </p:sp>
      <p:sp>
        <p:nvSpPr>
          <p:cNvPr id="35" name="円/楕円 34"/>
          <p:cNvSpPr/>
          <p:nvPr userDrawn="1"/>
        </p:nvSpPr>
        <p:spPr>
          <a:xfrm rot="1813899">
            <a:off x="686678" y="2617073"/>
            <a:ext cx="1458931" cy="2332234"/>
          </a:xfrm>
          <a:prstGeom prst="ellipse">
            <a:avLst/>
          </a:prstGeom>
          <a:solidFill>
            <a:schemeClr val="accent1"/>
          </a:solidFill>
          <a:ln w="12700">
            <a:solidFill>
              <a:srgbClr val="41719C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6" name="円/楕円 35"/>
          <p:cNvSpPr/>
          <p:nvPr userDrawn="1"/>
        </p:nvSpPr>
        <p:spPr>
          <a:xfrm rot="19924062">
            <a:off x="1379943" y="2619910"/>
            <a:ext cx="1458931" cy="2332234"/>
          </a:xfrm>
          <a:prstGeom prst="ellipse">
            <a:avLst/>
          </a:prstGeom>
          <a:solidFill>
            <a:srgbClr val="FFC000"/>
          </a:solidFill>
          <a:ln w="12700">
            <a:solidFill>
              <a:srgbClr val="41719C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0" name="右矢印 39"/>
          <p:cNvSpPr/>
          <p:nvPr userDrawn="1"/>
        </p:nvSpPr>
        <p:spPr>
          <a:xfrm>
            <a:off x="3300135" y="3353639"/>
            <a:ext cx="978408" cy="484632"/>
          </a:xfrm>
          <a:prstGeom prst="rightArrow">
            <a:avLst/>
          </a:prstGeom>
          <a:solidFill>
            <a:srgbClr val="FF0000"/>
          </a:solidFill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1" name="テキスト ボックス 40"/>
          <p:cNvSpPr txBox="1"/>
          <p:nvPr userDrawn="1"/>
        </p:nvSpPr>
        <p:spPr>
          <a:xfrm>
            <a:off x="315275" y="5774076"/>
            <a:ext cx="71080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※</a:t>
            </a:r>
            <a:r>
              <a:rPr kumimoji="1" lang="ja-JP" altLang="en-US" dirty="0" smtClean="0"/>
              <a:t>楕円を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つ描き、上の参考に傾けて重ねたのち、「重なり抽出」します。</a:t>
            </a:r>
            <a:endParaRPr kumimoji="1" lang="ja-JP" altLang="en-US" dirty="0"/>
          </a:p>
        </p:txBody>
      </p:sp>
      <p:sp>
        <p:nvSpPr>
          <p:cNvPr id="44" name="フリーフォーム 43"/>
          <p:cNvSpPr/>
          <p:nvPr userDrawn="1"/>
        </p:nvSpPr>
        <p:spPr>
          <a:xfrm rot="19924062">
            <a:off x="4587242" y="2773042"/>
            <a:ext cx="1205841" cy="1617911"/>
          </a:xfrm>
          <a:custGeom>
            <a:avLst/>
            <a:gdLst>
              <a:gd name="connsiteX0" fmla="*/ 946387 w 1205841"/>
              <a:gd name="connsiteY0" fmla="*/ 52426 h 1617911"/>
              <a:gd name="connsiteX1" fmla="*/ 1137317 w 1205841"/>
              <a:gd name="connsiteY1" fmla="*/ 199154 h 1617911"/>
              <a:gd name="connsiteX2" fmla="*/ 1156084 w 1205841"/>
              <a:gd name="connsiteY2" fmla="*/ 221588 h 1617911"/>
              <a:gd name="connsiteX3" fmla="*/ 1167681 w 1205841"/>
              <a:gd name="connsiteY3" fmla="*/ 244133 h 1617911"/>
              <a:gd name="connsiteX4" fmla="*/ 527552 w 1205841"/>
              <a:gd name="connsiteY4" fmla="*/ 1412435 h 1617911"/>
              <a:gd name="connsiteX5" fmla="*/ 111693 w 1205841"/>
              <a:gd name="connsiteY5" fmla="*/ 1603165 h 1617911"/>
              <a:gd name="connsiteX6" fmla="*/ 56915 w 1205841"/>
              <a:gd name="connsiteY6" fmla="*/ 1617911 h 1617911"/>
              <a:gd name="connsiteX7" fmla="*/ 14820 w 1205841"/>
              <a:gd name="connsiteY7" fmla="*/ 1401130 h 1617911"/>
              <a:gd name="connsiteX8" fmla="*/ 0 w 1205841"/>
              <a:gd name="connsiteY8" fmla="*/ 1166117 h 1617911"/>
              <a:gd name="connsiteX9" fmla="*/ 729466 w 1205841"/>
              <a:gd name="connsiteY9" fmla="*/ 0 h 1617911"/>
              <a:gd name="connsiteX10" fmla="*/ 946387 w 1205841"/>
              <a:gd name="connsiteY10" fmla="*/ 52426 h 16179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05841" h="1617911">
                <a:moveTo>
                  <a:pt x="946387" y="52426"/>
                </a:moveTo>
                <a:cubicBezTo>
                  <a:pt x="1014912" y="86498"/>
                  <a:pt x="1079106" y="136287"/>
                  <a:pt x="1137317" y="199154"/>
                </a:cubicBezTo>
                <a:lnTo>
                  <a:pt x="1156084" y="221588"/>
                </a:lnTo>
                <a:lnTo>
                  <a:pt x="1167681" y="244133"/>
                </a:lnTo>
                <a:cubicBezTo>
                  <a:pt x="1310979" y="588134"/>
                  <a:pt x="1040497" y="1093949"/>
                  <a:pt x="527552" y="1412435"/>
                </a:cubicBezTo>
                <a:cubicBezTo>
                  <a:pt x="390766" y="1497365"/>
                  <a:pt x="249689" y="1560934"/>
                  <a:pt x="111693" y="1603165"/>
                </a:cubicBezTo>
                <a:lnTo>
                  <a:pt x="56915" y="1617911"/>
                </a:lnTo>
                <a:lnTo>
                  <a:pt x="14820" y="1401130"/>
                </a:lnTo>
                <a:cubicBezTo>
                  <a:pt x="5103" y="1325219"/>
                  <a:pt x="-1" y="1246620"/>
                  <a:pt x="0" y="1166117"/>
                </a:cubicBezTo>
                <a:cubicBezTo>
                  <a:pt x="0" y="522088"/>
                  <a:pt x="326593" y="0"/>
                  <a:pt x="729466" y="0"/>
                </a:cubicBezTo>
                <a:cubicBezTo>
                  <a:pt x="805005" y="0"/>
                  <a:pt x="877862" y="18355"/>
                  <a:pt x="946387" y="52426"/>
                </a:cubicBezTo>
                <a:close/>
              </a:path>
            </a:pathLst>
          </a:custGeom>
          <a:solidFill>
            <a:srgbClr val="FFC000"/>
          </a:solidFill>
          <a:ln w="12700">
            <a:solidFill>
              <a:srgbClr val="41719C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 userDrawn="1"/>
        </p:nvSpPr>
        <p:spPr>
          <a:xfrm>
            <a:off x="4446208" y="2223718"/>
            <a:ext cx="1487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『</a:t>
            </a:r>
            <a:r>
              <a:rPr kumimoji="1" lang="ja-JP" altLang="en-US" dirty="0" smtClean="0"/>
              <a:t>重なり抽出</a:t>
            </a:r>
            <a:r>
              <a:rPr kumimoji="1" lang="en-US" altLang="ja-JP" dirty="0" smtClean="0"/>
              <a:t>』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40242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B2F4D-880D-48BA-8E52-52E7297A8B19}" type="datetimeFigureOut">
              <a:rPr kumimoji="1" lang="ja-JP" altLang="en-US" smtClean="0"/>
              <a:t>2018/6/1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B422A-C5B6-4168-A83D-995F30FE21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0442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55" r:id="rId12"/>
    <p:sldLayoutId id="2147483660" r:id="rId13"/>
    <p:sldLayoutId id="2147483661" r:id="rId14"/>
    <p:sldLayoutId id="2147483663" r:id="rId15"/>
    <p:sldLayoutId id="2147483662" r:id="rId16"/>
    <p:sldLayoutId id="2147483664" r:id="rId17"/>
    <p:sldLayoutId id="2147483665" r:id="rId18"/>
    <p:sldLayoutId id="2147483666" r:id="rId19"/>
    <p:sldLayoutId id="2147483667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71709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13072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56679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41196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77187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5518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61573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78004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38759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98043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05432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8987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93895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42886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33261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57918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47660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50258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0958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12700">
          <a:solidFill>
            <a:srgbClr val="41719C"/>
          </a:solidFill>
          <a:prstDash val="solid"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0</Words>
  <Application>Microsoft Office PowerPoint</Application>
  <PresentationFormat>ワイド画面</PresentationFormat>
  <Paragraphs>0</Paragraphs>
  <Slides>19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19</vt:i4>
      </vt:variant>
    </vt:vector>
  </HeadingPairs>
  <TitlesOfParts>
    <vt:vector size="24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Hasegawa Kaoru</dc:creator>
  <cp:lastModifiedBy>Hasegawa Kaoru</cp:lastModifiedBy>
  <cp:revision>26</cp:revision>
  <dcterms:created xsi:type="dcterms:W3CDTF">2018-05-31T04:43:06Z</dcterms:created>
  <dcterms:modified xsi:type="dcterms:W3CDTF">2018-06-01T09:10:32Z</dcterms:modified>
</cp:coreProperties>
</file>