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3600450" cy="5327650"/>
  <p:notesSz cx="6858000" cy="9144000"/>
  <p:defaultTextStyle>
    <a:defPPr>
      <a:defRPr lang="ja-JP"/>
    </a:defPPr>
    <a:lvl1pPr marL="0" algn="l" defTabSz="428548" rtl="0" eaLnBrk="1" latinLnBrk="0" hangingPunct="1">
      <a:defRPr kumimoji="1" sz="844" kern="1200">
        <a:solidFill>
          <a:schemeClr val="tx1"/>
        </a:solidFill>
        <a:latin typeface="+mn-lt"/>
        <a:ea typeface="+mn-ea"/>
        <a:cs typeface="+mn-cs"/>
      </a:defRPr>
    </a:lvl1pPr>
    <a:lvl2pPr marL="214274" algn="l" defTabSz="428548" rtl="0" eaLnBrk="1" latinLnBrk="0" hangingPunct="1">
      <a:defRPr kumimoji="1" sz="844" kern="1200">
        <a:solidFill>
          <a:schemeClr val="tx1"/>
        </a:solidFill>
        <a:latin typeface="+mn-lt"/>
        <a:ea typeface="+mn-ea"/>
        <a:cs typeface="+mn-cs"/>
      </a:defRPr>
    </a:lvl2pPr>
    <a:lvl3pPr marL="428548" algn="l" defTabSz="428548" rtl="0" eaLnBrk="1" latinLnBrk="0" hangingPunct="1">
      <a:defRPr kumimoji="1" sz="844" kern="1200">
        <a:solidFill>
          <a:schemeClr val="tx1"/>
        </a:solidFill>
        <a:latin typeface="+mn-lt"/>
        <a:ea typeface="+mn-ea"/>
        <a:cs typeface="+mn-cs"/>
      </a:defRPr>
    </a:lvl3pPr>
    <a:lvl4pPr marL="642823" algn="l" defTabSz="428548" rtl="0" eaLnBrk="1" latinLnBrk="0" hangingPunct="1">
      <a:defRPr kumimoji="1" sz="844" kern="1200">
        <a:solidFill>
          <a:schemeClr val="tx1"/>
        </a:solidFill>
        <a:latin typeface="+mn-lt"/>
        <a:ea typeface="+mn-ea"/>
        <a:cs typeface="+mn-cs"/>
      </a:defRPr>
    </a:lvl4pPr>
    <a:lvl5pPr marL="857097" algn="l" defTabSz="428548" rtl="0" eaLnBrk="1" latinLnBrk="0" hangingPunct="1">
      <a:defRPr kumimoji="1" sz="844" kern="1200">
        <a:solidFill>
          <a:schemeClr val="tx1"/>
        </a:solidFill>
        <a:latin typeface="+mn-lt"/>
        <a:ea typeface="+mn-ea"/>
        <a:cs typeface="+mn-cs"/>
      </a:defRPr>
    </a:lvl5pPr>
    <a:lvl6pPr marL="1071370" algn="l" defTabSz="428548" rtl="0" eaLnBrk="1" latinLnBrk="0" hangingPunct="1">
      <a:defRPr kumimoji="1" sz="844" kern="1200">
        <a:solidFill>
          <a:schemeClr val="tx1"/>
        </a:solidFill>
        <a:latin typeface="+mn-lt"/>
        <a:ea typeface="+mn-ea"/>
        <a:cs typeface="+mn-cs"/>
      </a:defRPr>
    </a:lvl6pPr>
    <a:lvl7pPr marL="1285644" algn="l" defTabSz="428548" rtl="0" eaLnBrk="1" latinLnBrk="0" hangingPunct="1">
      <a:defRPr kumimoji="1" sz="844" kern="1200">
        <a:solidFill>
          <a:schemeClr val="tx1"/>
        </a:solidFill>
        <a:latin typeface="+mn-lt"/>
        <a:ea typeface="+mn-ea"/>
        <a:cs typeface="+mn-cs"/>
      </a:defRPr>
    </a:lvl7pPr>
    <a:lvl8pPr marL="1499918" algn="l" defTabSz="428548" rtl="0" eaLnBrk="1" latinLnBrk="0" hangingPunct="1">
      <a:defRPr kumimoji="1" sz="844" kern="1200">
        <a:solidFill>
          <a:schemeClr val="tx1"/>
        </a:solidFill>
        <a:latin typeface="+mn-lt"/>
        <a:ea typeface="+mn-ea"/>
        <a:cs typeface="+mn-cs"/>
      </a:defRPr>
    </a:lvl8pPr>
    <a:lvl9pPr marL="1714193" algn="l" defTabSz="428548" rtl="0" eaLnBrk="1" latinLnBrk="0" hangingPunct="1">
      <a:defRPr kumimoji="1" sz="84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15" autoAdjust="0"/>
    <p:restoredTop sz="94660"/>
  </p:normalViewPr>
  <p:slideViewPr>
    <p:cSldViewPr snapToGrid="0">
      <p:cViewPr varScale="1">
        <p:scale>
          <a:sx n="144" d="100"/>
          <a:sy n="144" d="100"/>
        </p:scale>
        <p:origin x="34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871910"/>
            <a:ext cx="3060383" cy="1854811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2798250"/>
            <a:ext cx="2700338" cy="1286282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0520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7103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7198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8259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646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7645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745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711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4079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376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0239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549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" y="0"/>
            <a:ext cx="3599516" cy="532765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50" y="619408"/>
            <a:ext cx="3139446" cy="3346711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642731" y="3392556"/>
            <a:ext cx="2405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あけまして</a:t>
            </a:r>
            <a:endParaRPr kumimoji="1" lang="en-US" altLang="ja-JP" sz="1400" b="1" dirty="0" smtClean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b="1" dirty="0" smtClean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おめでとうございます</a:t>
            </a:r>
            <a:endParaRPr kumimoji="1" lang="ja-JP" altLang="en-US" sz="14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026" y="4001529"/>
            <a:ext cx="1624902" cy="41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721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1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HG丸ｺﾞｼｯｸM-PRO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Hasegawa Kaoru</dc:creator>
  <cp:lastModifiedBy>Hasegawa Kaoru</cp:lastModifiedBy>
  <cp:revision>6</cp:revision>
  <dcterms:created xsi:type="dcterms:W3CDTF">2019-11-28T06:15:25Z</dcterms:created>
  <dcterms:modified xsi:type="dcterms:W3CDTF">2019-11-28T07:20:08Z</dcterms:modified>
</cp:coreProperties>
</file>