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3600450" cy="5327650"/>
  <p:notesSz cx="6858000" cy="9144000"/>
  <p:defaultTextStyle>
    <a:defPPr>
      <a:defRPr lang="ja-JP"/>
    </a:defPPr>
    <a:lvl1pPr marL="0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1pPr>
    <a:lvl2pPr marL="214274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2pPr>
    <a:lvl3pPr marL="428548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3pPr>
    <a:lvl4pPr marL="642823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4pPr>
    <a:lvl5pPr marL="857097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5pPr>
    <a:lvl6pPr marL="1071370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6pPr>
    <a:lvl7pPr marL="1285644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7pPr>
    <a:lvl8pPr marL="1499918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8pPr>
    <a:lvl9pPr marL="1714193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15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34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2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10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19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5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64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64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4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1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07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37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239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4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" y="0"/>
            <a:ext cx="3599516" cy="532765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769"/>
          <a:stretch/>
        </p:blipFill>
        <p:spPr>
          <a:xfrm>
            <a:off x="255596" y="586277"/>
            <a:ext cx="446770" cy="334671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669235" y="3465443"/>
            <a:ext cx="2405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あけまして</a:t>
            </a:r>
            <a:endParaRPr kumimoji="1" lang="en-US" altLang="ja-JP" sz="1400" b="1" dirty="0" smtClean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1400" b="1" dirty="0" smtClean="0">
                <a:solidFill>
                  <a:srgbClr val="C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　おめでとうございます</a:t>
            </a:r>
            <a:endParaRPr kumimoji="1" lang="ja-JP" altLang="en-US" sz="1400" b="1" dirty="0">
              <a:solidFill>
                <a:srgbClr val="C0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30" y="4041285"/>
            <a:ext cx="1624902" cy="418805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7764" l="85298" r="998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469"/>
          <a:stretch/>
        </p:blipFill>
        <p:spPr>
          <a:xfrm>
            <a:off x="2888975" y="586277"/>
            <a:ext cx="487600" cy="3346711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938" l="69272" r="87020">
                        <a14:foregroundMark x1="77881" y1="7578" x2="77881" y2="7578"/>
                        <a14:foregroundMark x1="77748" y1="21739" x2="77748" y2="21739"/>
                        <a14:foregroundMark x1="78543" y1="33540" x2="78543" y2="33540"/>
                        <a14:foregroundMark x1="77881" y1="28820" x2="77881" y2="288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062" r="12998"/>
          <a:stretch/>
        </p:blipFill>
        <p:spPr>
          <a:xfrm>
            <a:off x="2365516" y="586277"/>
            <a:ext cx="563217" cy="3346711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938" l="52980" r="683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121" r="29673"/>
          <a:stretch/>
        </p:blipFill>
        <p:spPr>
          <a:xfrm>
            <a:off x="1802298" y="586277"/>
            <a:ext cx="602974" cy="334671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938" l="32583" r="5470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7" r="45713"/>
          <a:stretch/>
        </p:blipFill>
        <p:spPr>
          <a:xfrm>
            <a:off x="1152941" y="586277"/>
            <a:ext cx="689113" cy="3346711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89938" l="16159" r="328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341" r="66774"/>
          <a:stretch/>
        </p:blipFill>
        <p:spPr>
          <a:xfrm>
            <a:off x="662610" y="592903"/>
            <a:ext cx="530087" cy="334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758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Hasegawa Kaoru</dc:creator>
  <cp:lastModifiedBy>Hasegawa Kaoru</cp:lastModifiedBy>
  <cp:revision>6</cp:revision>
  <dcterms:created xsi:type="dcterms:W3CDTF">2019-11-28T06:15:25Z</dcterms:created>
  <dcterms:modified xsi:type="dcterms:W3CDTF">2019-11-28T07:20:26Z</dcterms:modified>
</cp:coreProperties>
</file>