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</p:sldIdLst>
  <p:sldSz cx="3600450" cy="5327650"/>
  <p:notesSz cx="6858000" cy="9144000"/>
  <p:defaultTextStyle>
    <a:defPPr>
      <a:defRPr lang="ja-JP"/>
    </a:defPPr>
    <a:lvl1pPr marL="0" algn="l" defTabSz="428548" rtl="0" eaLnBrk="1" latinLnBrk="0" hangingPunct="1">
      <a:defRPr kumimoji="1" sz="844" kern="1200">
        <a:solidFill>
          <a:schemeClr val="tx1"/>
        </a:solidFill>
        <a:latin typeface="+mn-lt"/>
        <a:ea typeface="+mn-ea"/>
        <a:cs typeface="+mn-cs"/>
      </a:defRPr>
    </a:lvl1pPr>
    <a:lvl2pPr marL="214274" algn="l" defTabSz="428548" rtl="0" eaLnBrk="1" latinLnBrk="0" hangingPunct="1">
      <a:defRPr kumimoji="1" sz="844" kern="1200">
        <a:solidFill>
          <a:schemeClr val="tx1"/>
        </a:solidFill>
        <a:latin typeface="+mn-lt"/>
        <a:ea typeface="+mn-ea"/>
        <a:cs typeface="+mn-cs"/>
      </a:defRPr>
    </a:lvl2pPr>
    <a:lvl3pPr marL="428548" algn="l" defTabSz="428548" rtl="0" eaLnBrk="1" latinLnBrk="0" hangingPunct="1">
      <a:defRPr kumimoji="1" sz="844" kern="1200">
        <a:solidFill>
          <a:schemeClr val="tx1"/>
        </a:solidFill>
        <a:latin typeface="+mn-lt"/>
        <a:ea typeface="+mn-ea"/>
        <a:cs typeface="+mn-cs"/>
      </a:defRPr>
    </a:lvl3pPr>
    <a:lvl4pPr marL="642823" algn="l" defTabSz="428548" rtl="0" eaLnBrk="1" latinLnBrk="0" hangingPunct="1">
      <a:defRPr kumimoji="1" sz="844" kern="1200">
        <a:solidFill>
          <a:schemeClr val="tx1"/>
        </a:solidFill>
        <a:latin typeface="+mn-lt"/>
        <a:ea typeface="+mn-ea"/>
        <a:cs typeface="+mn-cs"/>
      </a:defRPr>
    </a:lvl4pPr>
    <a:lvl5pPr marL="857097" algn="l" defTabSz="428548" rtl="0" eaLnBrk="1" latinLnBrk="0" hangingPunct="1">
      <a:defRPr kumimoji="1" sz="844" kern="1200">
        <a:solidFill>
          <a:schemeClr val="tx1"/>
        </a:solidFill>
        <a:latin typeface="+mn-lt"/>
        <a:ea typeface="+mn-ea"/>
        <a:cs typeface="+mn-cs"/>
      </a:defRPr>
    </a:lvl5pPr>
    <a:lvl6pPr marL="1071370" algn="l" defTabSz="428548" rtl="0" eaLnBrk="1" latinLnBrk="0" hangingPunct="1">
      <a:defRPr kumimoji="1" sz="844" kern="1200">
        <a:solidFill>
          <a:schemeClr val="tx1"/>
        </a:solidFill>
        <a:latin typeface="+mn-lt"/>
        <a:ea typeface="+mn-ea"/>
        <a:cs typeface="+mn-cs"/>
      </a:defRPr>
    </a:lvl6pPr>
    <a:lvl7pPr marL="1285644" algn="l" defTabSz="428548" rtl="0" eaLnBrk="1" latinLnBrk="0" hangingPunct="1">
      <a:defRPr kumimoji="1" sz="844" kern="1200">
        <a:solidFill>
          <a:schemeClr val="tx1"/>
        </a:solidFill>
        <a:latin typeface="+mn-lt"/>
        <a:ea typeface="+mn-ea"/>
        <a:cs typeface="+mn-cs"/>
      </a:defRPr>
    </a:lvl7pPr>
    <a:lvl8pPr marL="1499918" algn="l" defTabSz="428548" rtl="0" eaLnBrk="1" latinLnBrk="0" hangingPunct="1">
      <a:defRPr kumimoji="1" sz="844" kern="1200">
        <a:solidFill>
          <a:schemeClr val="tx1"/>
        </a:solidFill>
        <a:latin typeface="+mn-lt"/>
        <a:ea typeface="+mn-ea"/>
        <a:cs typeface="+mn-cs"/>
      </a:defRPr>
    </a:lvl8pPr>
    <a:lvl9pPr marL="1714193" algn="l" defTabSz="428548" rtl="0" eaLnBrk="1" latinLnBrk="0" hangingPunct="1">
      <a:defRPr kumimoji="1" sz="844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215" autoAdjust="0"/>
    <p:restoredTop sz="94660"/>
  </p:normalViewPr>
  <p:slideViewPr>
    <p:cSldViewPr snapToGrid="0">
      <p:cViewPr varScale="1">
        <p:scale>
          <a:sx n="144" d="100"/>
          <a:sy n="144" d="100"/>
        </p:scale>
        <p:origin x="223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70034" y="871910"/>
            <a:ext cx="3060383" cy="1854811"/>
          </a:xfrm>
        </p:spPr>
        <p:txBody>
          <a:bodyPr anchor="b"/>
          <a:lstStyle>
            <a:lvl1pPr algn="ctr">
              <a:defRPr sz="2363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0056" y="2798250"/>
            <a:ext cx="2700338" cy="1286282"/>
          </a:xfrm>
        </p:spPr>
        <p:txBody>
          <a:bodyPr/>
          <a:lstStyle>
            <a:lvl1pPr marL="0" indent="0" algn="ctr">
              <a:buNone/>
              <a:defRPr sz="945"/>
            </a:lvl1pPr>
            <a:lvl2pPr marL="180045" indent="0" algn="ctr">
              <a:buNone/>
              <a:defRPr sz="788"/>
            </a:lvl2pPr>
            <a:lvl3pPr marL="360091" indent="0" algn="ctr">
              <a:buNone/>
              <a:defRPr sz="709"/>
            </a:lvl3pPr>
            <a:lvl4pPr marL="540136" indent="0" algn="ctr">
              <a:buNone/>
              <a:defRPr sz="630"/>
            </a:lvl4pPr>
            <a:lvl5pPr marL="720181" indent="0" algn="ctr">
              <a:buNone/>
              <a:defRPr sz="630"/>
            </a:lvl5pPr>
            <a:lvl6pPr marL="900227" indent="0" algn="ctr">
              <a:buNone/>
              <a:defRPr sz="630"/>
            </a:lvl6pPr>
            <a:lvl7pPr marL="1080272" indent="0" algn="ctr">
              <a:buNone/>
              <a:defRPr sz="630"/>
            </a:lvl7pPr>
            <a:lvl8pPr marL="1260318" indent="0" algn="ctr">
              <a:buNone/>
              <a:defRPr sz="630"/>
            </a:lvl8pPr>
            <a:lvl9pPr marL="1440363" indent="0" algn="ctr">
              <a:buNone/>
              <a:defRPr sz="63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4C456A-CEF4-43F9-8996-DE5AAB36DE93}" type="datetimeFigureOut">
              <a:rPr kumimoji="1" lang="ja-JP" altLang="en-US" smtClean="0"/>
              <a:t>2019/11/28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7E7BF1-178B-4DD4-9D38-2761D7B955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605206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4C456A-CEF4-43F9-8996-DE5AAB36DE93}" type="datetimeFigureOut">
              <a:rPr kumimoji="1" lang="ja-JP" altLang="en-US" smtClean="0"/>
              <a:t>2019/11/28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7E7BF1-178B-4DD4-9D38-2761D7B955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771039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576572" y="283648"/>
            <a:ext cx="776347" cy="4514937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47531" y="283648"/>
            <a:ext cx="2284035" cy="4514937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4C456A-CEF4-43F9-8996-DE5AAB36DE93}" type="datetimeFigureOut">
              <a:rPr kumimoji="1" lang="ja-JP" altLang="en-US" smtClean="0"/>
              <a:t>2019/11/28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7E7BF1-178B-4DD4-9D38-2761D7B955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471980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4C456A-CEF4-43F9-8996-DE5AAB36DE93}" type="datetimeFigureOut">
              <a:rPr kumimoji="1" lang="ja-JP" altLang="en-US" smtClean="0"/>
              <a:t>2019/11/28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7E7BF1-178B-4DD4-9D38-2761D7B955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282598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5656" y="1328214"/>
            <a:ext cx="3105388" cy="2216154"/>
          </a:xfrm>
        </p:spPr>
        <p:txBody>
          <a:bodyPr anchor="b"/>
          <a:lstStyle>
            <a:lvl1pPr>
              <a:defRPr sz="2363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5656" y="3565334"/>
            <a:ext cx="3105388" cy="1165423"/>
          </a:xfrm>
        </p:spPr>
        <p:txBody>
          <a:bodyPr/>
          <a:lstStyle>
            <a:lvl1pPr marL="0" indent="0">
              <a:buNone/>
              <a:defRPr sz="945">
                <a:solidFill>
                  <a:schemeClr val="tx1"/>
                </a:solidFill>
              </a:defRPr>
            </a:lvl1pPr>
            <a:lvl2pPr marL="180045" indent="0">
              <a:buNone/>
              <a:defRPr sz="788">
                <a:solidFill>
                  <a:schemeClr val="tx1">
                    <a:tint val="75000"/>
                  </a:schemeClr>
                </a:solidFill>
              </a:defRPr>
            </a:lvl2pPr>
            <a:lvl3pPr marL="360091" indent="0">
              <a:buNone/>
              <a:defRPr sz="709">
                <a:solidFill>
                  <a:schemeClr val="tx1">
                    <a:tint val="75000"/>
                  </a:schemeClr>
                </a:solidFill>
              </a:defRPr>
            </a:lvl3pPr>
            <a:lvl4pPr marL="540136" indent="0">
              <a:buNone/>
              <a:defRPr sz="630">
                <a:solidFill>
                  <a:schemeClr val="tx1">
                    <a:tint val="75000"/>
                  </a:schemeClr>
                </a:solidFill>
              </a:defRPr>
            </a:lvl4pPr>
            <a:lvl5pPr marL="720181" indent="0">
              <a:buNone/>
              <a:defRPr sz="630">
                <a:solidFill>
                  <a:schemeClr val="tx1">
                    <a:tint val="75000"/>
                  </a:schemeClr>
                </a:solidFill>
              </a:defRPr>
            </a:lvl5pPr>
            <a:lvl6pPr marL="900227" indent="0">
              <a:buNone/>
              <a:defRPr sz="630">
                <a:solidFill>
                  <a:schemeClr val="tx1">
                    <a:tint val="75000"/>
                  </a:schemeClr>
                </a:solidFill>
              </a:defRPr>
            </a:lvl6pPr>
            <a:lvl7pPr marL="1080272" indent="0">
              <a:buNone/>
              <a:defRPr sz="630">
                <a:solidFill>
                  <a:schemeClr val="tx1">
                    <a:tint val="75000"/>
                  </a:schemeClr>
                </a:solidFill>
              </a:defRPr>
            </a:lvl7pPr>
            <a:lvl8pPr marL="1260318" indent="0">
              <a:buNone/>
              <a:defRPr sz="630">
                <a:solidFill>
                  <a:schemeClr val="tx1">
                    <a:tint val="75000"/>
                  </a:schemeClr>
                </a:solidFill>
              </a:defRPr>
            </a:lvl8pPr>
            <a:lvl9pPr marL="1440363" indent="0">
              <a:buNone/>
              <a:defRPr sz="63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4C456A-CEF4-43F9-8996-DE5AAB36DE93}" type="datetimeFigureOut">
              <a:rPr kumimoji="1" lang="ja-JP" altLang="en-US" smtClean="0"/>
              <a:t>2019/11/28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7E7BF1-178B-4DD4-9D38-2761D7B955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856466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47531" y="1418240"/>
            <a:ext cx="1530191" cy="3380345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822728" y="1418240"/>
            <a:ext cx="1530191" cy="3380345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4C456A-CEF4-43F9-8996-DE5AAB36DE93}" type="datetimeFigureOut">
              <a:rPr kumimoji="1" lang="ja-JP" altLang="en-US" smtClean="0"/>
              <a:t>2019/11/28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7E7BF1-178B-4DD4-9D38-2761D7B955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07645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000" y="283649"/>
            <a:ext cx="3105388" cy="1029766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8000" y="1306014"/>
            <a:ext cx="1523159" cy="640058"/>
          </a:xfrm>
        </p:spPr>
        <p:txBody>
          <a:bodyPr anchor="b"/>
          <a:lstStyle>
            <a:lvl1pPr marL="0" indent="0">
              <a:buNone/>
              <a:defRPr sz="945" b="1"/>
            </a:lvl1pPr>
            <a:lvl2pPr marL="180045" indent="0">
              <a:buNone/>
              <a:defRPr sz="788" b="1"/>
            </a:lvl2pPr>
            <a:lvl3pPr marL="360091" indent="0">
              <a:buNone/>
              <a:defRPr sz="709" b="1"/>
            </a:lvl3pPr>
            <a:lvl4pPr marL="540136" indent="0">
              <a:buNone/>
              <a:defRPr sz="630" b="1"/>
            </a:lvl4pPr>
            <a:lvl5pPr marL="720181" indent="0">
              <a:buNone/>
              <a:defRPr sz="630" b="1"/>
            </a:lvl5pPr>
            <a:lvl6pPr marL="900227" indent="0">
              <a:buNone/>
              <a:defRPr sz="630" b="1"/>
            </a:lvl6pPr>
            <a:lvl7pPr marL="1080272" indent="0">
              <a:buNone/>
              <a:defRPr sz="630" b="1"/>
            </a:lvl7pPr>
            <a:lvl8pPr marL="1260318" indent="0">
              <a:buNone/>
              <a:defRPr sz="630" b="1"/>
            </a:lvl8pPr>
            <a:lvl9pPr marL="1440363" indent="0">
              <a:buNone/>
              <a:defRPr sz="63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48000" y="1946072"/>
            <a:ext cx="1523159" cy="2862379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822728" y="1306014"/>
            <a:ext cx="1530660" cy="640058"/>
          </a:xfrm>
        </p:spPr>
        <p:txBody>
          <a:bodyPr anchor="b"/>
          <a:lstStyle>
            <a:lvl1pPr marL="0" indent="0">
              <a:buNone/>
              <a:defRPr sz="945" b="1"/>
            </a:lvl1pPr>
            <a:lvl2pPr marL="180045" indent="0">
              <a:buNone/>
              <a:defRPr sz="788" b="1"/>
            </a:lvl2pPr>
            <a:lvl3pPr marL="360091" indent="0">
              <a:buNone/>
              <a:defRPr sz="709" b="1"/>
            </a:lvl3pPr>
            <a:lvl4pPr marL="540136" indent="0">
              <a:buNone/>
              <a:defRPr sz="630" b="1"/>
            </a:lvl4pPr>
            <a:lvl5pPr marL="720181" indent="0">
              <a:buNone/>
              <a:defRPr sz="630" b="1"/>
            </a:lvl5pPr>
            <a:lvl6pPr marL="900227" indent="0">
              <a:buNone/>
              <a:defRPr sz="630" b="1"/>
            </a:lvl6pPr>
            <a:lvl7pPr marL="1080272" indent="0">
              <a:buNone/>
              <a:defRPr sz="630" b="1"/>
            </a:lvl7pPr>
            <a:lvl8pPr marL="1260318" indent="0">
              <a:buNone/>
              <a:defRPr sz="630" b="1"/>
            </a:lvl8pPr>
            <a:lvl9pPr marL="1440363" indent="0">
              <a:buNone/>
              <a:defRPr sz="63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822728" y="1946072"/>
            <a:ext cx="1530660" cy="2862379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4C456A-CEF4-43F9-8996-DE5AAB36DE93}" type="datetimeFigureOut">
              <a:rPr kumimoji="1" lang="ja-JP" altLang="en-US" smtClean="0"/>
              <a:t>2019/11/28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7E7BF1-178B-4DD4-9D38-2761D7B955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997451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4C456A-CEF4-43F9-8996-DE5AAB36DE93}" type="datetimeFigureOut">
              <a:rPr kumimoji="1" lang="ja-JP" altLang="en-US" smtClean="0"/>
              <a:t>2019/11/28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7E7BF1-178B-4DD4-9D38-2761D7B955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507111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4C456A-CEF4-43F9-8996-DE5AAB36DE93}" type="datetimeFigureOut">
              <a:rPr kumimoji="1" lang="ja-JP" altLang="en-US" smtClean="0"/>
              <a:t>2019/11/28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7E7BF1-178B-4DD4-9D38-2761D7B955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640796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000" y="355177"/>
            <a:ext cx="1161239" cy="1243118"/>
          </a:xfrm>
        </p:spPr>
        <p:txBody>
          <a:bodyPr anchor="b"/>
          <a:lstStyle>
            <a:lvl1pPr>
              <a:defRPr sz="126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30660" y="767084"/>
            <a:ext cx="1822728" cy="3786085"/>
          </a:xfrm>
        </p:spPr>
        <p:txBody>
          <a:bodyPr/>
          <a:lstStyle>
            <a:lvl1pPr>
              <a:defRPr sz="1260"/>
            </a:lvl1pPr>
            <a:lvl2pPr>
              <a:defRPr sz="1103"/>
            </a:lvl2pPr>
            <a:lvl3pPr>
              <a:defRPr sz="945"/>
            </a:lvl3pPr>
            <a:lvl4pPr>
              <a:defRPr sz="788"/>
            </a:lvl4pPr>
            <a:lvl5pPr>
              <a:defRPr sz="788"/>
            </a:lvl5pPr>
            <a:lvl6pPr>
              <a:defRPr sz="788"/>
            </a:lvl6pPr>
            <a:lvl7pPr>
              <a:defRPr sz="788"/>
            </a:lvl7pPr>
            <a:lvl8pPr>
              <a:defRPr sz="788"/>
            </a:lvl8pPr>
            <a:lvl9pPr>
              <a:defRPr sz="788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48000" y="1598295"/>
            <a:ext cx="1161239" cy="2961039"/>
          </a:xfrm>
        </p:spPr>
        <p:txBody>
          <a:bodyPr/>
          <a:lstStyle>
            <a:lvl1pPr marL="0" indent="0">
              <a:buNone/>
              <a:defRPr sz="630"/>
            </a:lvl1pPr>
            <a:lvl2pPr marL="180045" indent="0">
              <a:buNone/>
              <a:defRPr sz="551"/>
            </a:lvl2pPr>
            <a:lvl3pPr marL="360091" indent="0">
              <a:buNone/>
              <a:defRPr sz="473"/>
            </a:lvl3pPr>
            <a:lvl4pPr marL="540136" indent="0">
              <a:buNone/>
              <a:defRPr sz="394"/>
            </a:lvl4pPr>
            <a:lvl5pPr marL="720181" indent="0">
              <a:buNone/>
              <a:defRPr sz="394"/>
            </a:lvl5pPr>
            <a:lvl6pPr marL="900227" indent="0">
              <a:buNone/>
              <a:defRPr sz="394"/>
            </a:lvl6pPr>
            <a:lvl7pPr marL="1080272" indent="0">
              <a:buNone/>
              <a:defRPr sz="394"/>
            </a:lvl7pPr>
            <a:lvl8pPr marL="1260318" indent="0">
              <a:buNone/>
              <a:defRPr sz="394"/>
            </a:lvl8pPr>
            <a:lvl9pPr marL="1440363" indent="0">
              <a:buNone/>
              <a:defRPr sz="394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4C456A-CEF4-43F9-8996-DE5AAB36DE93}" type="datetimeFigureOut">
              <a:rPr kumimoji="1" lang="ja-JP" altLang="en-US" smtClean="0"/>
              <a:t>2019/11/28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7E7BF1-178B-4DD4-9D38-2761D7B955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623765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000" y="355177"/>
            <a:ext cx="1161239" cy="1243118"/>
          </a:xfrm>
        </p:spPr>
        <p:txBody>
          <a:bodyPr anchor="b"/>
          <a:lstStyle>
            <a:lvl1pPr>
              <a:defRPr sz="126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30660" y="767084"/>
            <a:ext cx="1822728" cy="3786085"/>
          </a:xfrm>
        </p:spPr>
        <p:txBody>
          <a:bodyPr anchor="t"/>
          <a:lstStyle>
            <a:lvl1pPr marL="0" indent="0">
              <a:buNone/>
              <a:defRPr sz="1260"/>
            </a:lvl1pPr>
            <a:lvl2pPr marL="180045" indent="0">
              <a:buNone/>
              <a:defRPr sz="1103"/>
            </a:lvl2pPr>
            <a:lvl3pPr marL="360091" indent="0">
              <a:buNone/>
              <a:defRPr sz="945"/>
            </a:lvl3pPr>
            <a:lvl4pPr marL="540136" indent="0">
              <a:buNone/>
              <a:defRPr sz="788"/>
            </a:lvl4pPr>
            <a:lvl5pPr marL="720181" indent="0">
              <a:buNone/>
              <a:defRPr sz="788"/>
            </a:lvl5pPr>
            <a:lvl6pPr marL="900227" indent="0">
              <a:buNone/>
              <a:defRPr sz="788"/>
            </a:lvl6pPr>
            <a:lvl7pPr marL="1080272" indent="0">
              <a:buNone/>
              <a:defRPr sz="788"/>
            </a:lvl7pPr>
            <a:lvl8pPr marL="1260318" indent="0">
              <a:buNone/>
              <a:defRPr sz="788"/>
            </a:lvl8pPr>
            <a:lvl9pPr marL="1440363" indent="0">
              <a:buNone/>
              <a:defRPr sz="788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48000" y="1598295"/>
            <a:ext cx="1161239" cy="2961039"/>
          </a:xfrm>
        </p:spPr>
        <p:txBody>
          <a:bodyPr/>
          <a:lstStyle>
            <a:lvl1pPr marL="0" indent="0">
              <a:buNone/>
              <a:defRPr sz="630"/>
            </a:lvl1pPr>
            <a:lvl2pPr marL="180045" indent="0">
              <a:buNone/>
              <a:defRPr sz="551"/>
            </a:lvl2pPr>
            <a:lvl3pPr marL="360091" indent="0">
              <a:buNone/>
              <a:defRPr sz="473"/>
            </a:lvl3pPr>
            <a:lvl4pPr marL="540136" indent="0">
              <a:buNone/>
              <a:defRPr sz="394"/>
            </a:lvl4pPr>
            <a:lvl5pPr marL="720181" indent="0">
              <a:buNone/>
              <a:defRPr sz="394"/>
            </a:lvl5pPr>
            <a:lvl6pPr marL="900227" indent="0">
              <a:buNone/>
              <a:defRPr sz="394"/>
            </a:lvl6pPr>
            <a:lvl7pPr marL="1080272" indent="0">
              <a:buNone/>
              <a:defRPr sz="394"/>
            </a:lvl7pPr>
            <a:lvl8pPr marL="1260318" indent="0">
              <a:buNone/>
              <a:defRPr sz="394"/>
            </a:lvl8pPr>
            <a:lvl9pPr marL="1440363" indent="0">
              <a:buNone/>
              <a:defRPr sz="394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4C456A-CEF4-43F9-8996-DE5AAB36DE93}" type="datetimeFigureOut">
              <a:rPr kumimoji="1" lang="ja-JP" altLang="en-US" smtClean="0"/>
              <a:t>2019/11/28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7E7BF1-178B-4DD4-9D38-2761D7B955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20239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47531" y="283649"/>
            <a:ext cx="3105388" cy="102976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7531" y="1418240"/>
            <a:ext cx="3105388" cy="338034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47531" y="4937943"/>
            <a:ext cx="810101" cy="28364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47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4C456A-CEF4-43F9-8996-DE5AAB36DE93}" type="datetimeFigureOut">
              <a:rPr kumimoji="1" lang="ja-JP" altLang="en-US" smtClean="0"/>
              <a:t>2019/11/28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92649" y="4937943"/>
            <a:ext cx="1215152" cy="28364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47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542818" y="4937943"/>
            <a:ext cx="810101" cy="28364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47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7E7BF1-178B-4DD4-9D38-2761D7B955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645493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360091" rtl="0" eaLnBrk="1" latinLnBrk="0" hangingPunct="1">
        <a:lnSpc>
          <a:spcPct val="90000"/>
        </a:lnSpc>
        <a:spcBef>
          <a:spcPct val="0"/>
        </a:spcBef>
        <a:buNone/>
        <a:defRPr kumimoji="1" sz="17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90023" indent="-90023" algn="l" defTabSz="360091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kumimoji="1" sz="1103" kern="1200">
          <a:solidFill>
            <a:schemeClr val="tx1"/>
          </a:solidFill>
          <a:latin typeface="+mn-lt"/>
          <a:ea typeface="+mn-ea"/>
          <a:cs typeface="+mn-cs"/>
        </a:defRPr>
      </a:lvl1pPr>
      <a:lvl2pPr marL="270068" indent="-90023" algn="l" defTabSz="360091" rtl="0" eaLnBrk="1" latinLnBrk="0" hangingPunct="1">
        <a:lnSpc>
          <a:spcPct val="90000"/>
        </a:lnSpc>
        <a:spcBef>
          <a:spcPts val="197"/>
        </a:spcBef>
        <a:buFont typeface="Arial" panose="020B0604020202020204" pitchFamily="34" charset="0"/>
        <a:buChar char="•"/>
        <a:defRPr kumimoji="1" sz="945" kern="1200">
          <a:solidFill>
            <a:schemeClr val="tx1"/>
          </a:solidFill>
          <a:latin typeface="+mn-lt"/>
          <a:ea typeface="+mn-ea"/>
          <a:cs typeface="+mn-cs"/>
        </a:defRPr>
      </a:lvl2pPr>
      <a:lvl3pPr marL="450113" indent="-90023" algn="l" defTabSz="360091" rtl="0" eaLnBrk="1" latinLnBrk="0" hangingPunct="1">
        <a:lnSpc>
          <a:spcPct val="90000"/>
        </a:lnSpc>
        <a:spcBef>
          <a:spcPts val="197"/>
        </a:spcBef>
        <a:buFont typeface="Arial" panose="020B0604020202020204" pitchFamily="34" charset="0"/>
        <a:buChar char="•"/>
        <a:defRPr kumimoji="1" sz="788" kern="1200">
          <a:solidFill>
            <a:schemeClr val="tx1"/>
          </a:solidFill>
          <a:latin typeface="+mn-lt"/>
          <a:ea typeface="+mn-ea"/>
          <a:cs typeface="+mn-cs"/>
        </a:defRPr>
      </a:lvl3pPr>
      <a:lvl4pPr marL="630159" indent="-90023" algn="l" defTabSz="360091" rtl="0" eaLnBrk="1" latinLnBrk="0" hangingPunct="1">
        <a:lnSpc>
          <a:spcPct val="90000"/>
        </a:lnSpc>
        <a:spcBef>
          <a:spcPts val="197"/>
        </a:spcBef>
        <a:buFont typeface="Arial" panose="020B0604020202020204" pitchFamily="34" charset="0"/>
        <a:buChar char="•"/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4pPr>
      <a:lvl5pPr marL="810204" indent="-90023" algn="l" defTabSz="360091" rtl="0" eaLnBrk="1" latinLnBrk="0" hangingPunct="1">
        <a:lnSpc>
          <a:spcPct val="90000"/>
        </a:lnSpc>
        <a:spcBef>
          <a:spcPts val="197"/>
        </a:spcBef>
        <a:buFont typeface="Arial" panose="020B0604020202020204" pitchFamily="34" charset="0"/>
        <a:buChar char="•"/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5pPr>
      <a:lvl6pPr marL="990249" indent="-90023" algn="l" defTabSz="360091" rtl="0" eaLnBrk="1" latinLnBrk="0" hangingPunct="1">
        <a:lnSpc>
          <a:spcPct val="90000"/>
        </a:lnSpc>
        <a:spcBef>
          <a:spcPts val="197"/>
        </a:spcBef>
        <a:buFont typeface="Arial" panose="020B0604020202020204" pitchFamily="34" charset="0"/>
        <a:buChar char="•"/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6pPr>
      <a:lvl7pPr marL="1170295" indent="-90023" algn="l" defTabSz="360091" rtl="0" eaLnBrk="1" latinLnBrk="0" hangingPunct="1">
        <a:lnSpc>
          <a:spcPct val="90000"/>
        </a:lnSpc>
        <a:spcBef>
          <a:spcPts val="197"/>
        </a:spcBef>
        <a:buFont typeface="Arial" panose="020B0604020202020204" pitchFamily="34" charset="0"/>
        <a:buChar char="•"/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7pPr>
      <a:lvl8pPr marL="1350340" indent="-90023" algn="l" defTabSz="360091" rtl="0" eaLnBrk="1" latinLnBrk="0" hangingPunct="1">
        <a:lnSpc>
          <a:spcPct val="90000"/>
        </a:lnSpc>
        <a:spcBef>
          <a:spcPts val="197"/>
        </a:spcBef>
        <a:buFont typeface="Arial" panose="020B0604020202020204" pitchFamily="34" charset="0"/>
        <a:buChar char="•"/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8pPr>
      <a:lvl9pPr marL="1530386" indent="-90023" algn="l" defTabSz="360091" rtl="0" eaLnBrk="1" latinLnBrk="0" hangingPunct="1">
        <a:lnSpc>
          <a:spcPct val="90000"/>
        </a:lnSpc>
        <a:spcBef>
          <a:spcPts val="197"/>
        </a:spcBef>
        <a:buFont typeface="Arial" panose="020B0604020202020204" pitchFamily="34" charset="0"/>
        <a:buChar char="•"/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60091" rtl="0" eaLnBrk="1" latinLnBrk="0" hangingPunct="1"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1pPr>
      <a:lvl2pPr marL="180045" algn="l" defTabSz="360091" rtl="0" eaLnBrk="1" latinLnBrk="0" hangingPunct="1"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2pPr>
      <a:lvl3pPr marL="360091" algn="l" defTabSz="360091" rtl="0" eaLnBrk="1" latinLnBrk="0" hangingPunct="1"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3pPr>
      <a:lvl4pPr marL="540136" algn="l" defTabSz="360091" rtl="0" eaLnBrk="1" latinLnBrk="0" hangingPunct="1"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4pPr>
      <a:lvl5pPr marL="720181" algn="l" defTabSz="360091" rtl="0" eaLnBrk="1" latinLnBrk="0" hangingPunct="1"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5pPr>
      <a:lvl6pPr marL="900227" algn="l" defTabSz="360091" rtl="0" eaLnBrk="1" latinLnBrk="0" hangingPunct="1"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6pPr>
      <a:lvl7pPr marL="1080272" algn="l" defTabSz="360091" rtl="0" eaLnBrk="1" latinLnBrk="0" hangingPunct="1"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7pPr>
      <a:lvl8pPr marL="1260318" algn="l" defTabSz="360091" rtl="0" eaLnBrk="1" latinLnBrk="0" hangingPunct="1"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8pPr>
      <a:lvl9pPr marL="1440363" algn="l" defTabSz="360091" rtl="0" eaLnBrk="1" latinLnBrk="0" hangingPunct="1"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3600450" cy="5329032"/>
          </a:xfrm>
          <a:prstGeom prst="rect">
            <a:avLst/>
          </a:prstGeom>
        </p:spPr>
      </p:pic>
      <p:pic>
        <p:nvPicPr>
          <p:cNvPr id="5" name="図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9356" y="2649976"/>
            <a:ext cx="2099496" cy="541127"/>
          </a:xfrm>
          <a:prstGeom prst="rect">
            <a:avLst/>
          </a:prstGeom>
        </p:spPr>
      </p:pic>
      <p:sp>
        <p:nvSpPr>
          <p:cNvPr id="6" name="テキスト ボックス 5"/>
          <p:cNvSpPr txBox="1"/>
          <p:nvPr/>
        </p:nvSpPr>
        <p:spPr>
          <a:xfrm>
            <a:off x="702365" y="828261"/>
            <a:ext cx="2464905" cy="1569660"/>
          </a:xfrm>
          <a:prstGeom prst="rect">
            <a:avLst/>
          </a:prstGeom>
          <a:noFill/>
          <a:effectLst>
            <a:outerShdw blurRad="50800" dist="38100" dir="5400000" algn="t" rotWithShape="0">
              <a:schemeClr val="bg1">
                <a:alpha val="40000"/>
              </a:schemeClr>
            </a:outerShdw>
          </a:effectLst>
        </p:spPr>
        <p:txBody>
          <a:bodyPr wrap="square" rtlCol="0">
            <a:spAutoFit/>
          </a:bodyPr>
          <a:lstStyle/>
          <a:p>
            <a:r>
              <a:rPr kumimoji="1" lang="ja-JP" altLang="en-US" sz="3200" dirty="0" smtClean="0">
                <a:solidFill>
                  <a:srgbClr val="C00000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あけまして</a:t>
            </a:r>
            <a:endParaRPr kumimoji="1" lang="en-US" altLang="ja-JP" sz="3200" dirty="0" smtClean="0">
              <a:solidFill>
                <a:srgbClr val="C00000"/>
              </a:solidFill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  <a:p>
            <a:r>
              <a:rPr lang="ja-JP" altLang="en-US" sz="3200" dirty="0" smtClean="0">
                <a:solidFill>
                  <a:srgbClr val="C00000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おめでとう</a:t>
            </a:r>
            <a:endParaRPr lang="en-US" altLang="ja-JP" sz="3200" dirty="0" smtClean="0">
              <a:solidFill>
                <a:srgbClr val="C00000"/>
              </a:solidFill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  <a:p>
            <a:r>
              <a:rPr kumimoji="1" lang="ja-JP" altLang="en-US" sz="3200" dirty="0" smtClean="0">
                <a:solidFill>
                  <a:srgbClr val="C00000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ございま</a:t>
            </a:r>
            <a:r>
              <a:rPr kumimoji="1" lang="ja-JP" altLang="en-US" sz="3200" dirty="0">
                <a:solidFill>
                  <a:srgbClr val="C00000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す</a:t>
            </a:r>
          </a:p>
        </p:txBody>
      </p:sp>
      <p:pic>
        <p:nvPicPr>
          <p:cNvPr id="8" name="図 7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0735D"/>
              </a:clrFrom>
              <a:clrTo>
                <a:srgbClr val="F0735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5705" y="3374609"/>
            <a:ext cx="1167701" cy="11517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37214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22</TotalTime>
  <Words>3</Words>
  <Application>Microsoft Office PowerPoint</Application>
  <PresentationFormat>ユーザー設定</PresentationFormat>
  <Paragraphs>3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HGS創英角ｺﾞｼｯｸUB</vt:lpstr>
      <vt:lpstr>ＭＳ Ｐゴシック</vt:lpstr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Hasegawa Kaoru</dc:creator>
  <cp:lastModifiedBy>Hasegawa Kaoru</cp:lastModifiedBy>
  <cp:revision>2</cp:revision>
  <dcterms:created xsi:type="dcterms:W3CDTF">2019-11-28T06:15:25Z</dcterms:created>
  <dcterms:modified xsi:type="dcterms:W3CDTF">2019-11-28T06:37:59Z</dcterms:modified>
</cp:coreProperties>
</file>