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70" r:id="rId12"/>
    <p:sldId id="267" r:id="rId13"/>
    <p:sldId id="268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29" autoAdjust="0"/>
  </p:normalViewPr>
  <p:slideViewPr>
    <p:cSldViewPr snapToGrid="0">
      <p:cViewPr varScale="1">
        <p:scale>
          <a:sx n="70" d="100"/>
          <a:sy n="70" d="100"/>
        </p:scale>
        <p:origin x="96" y="7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45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418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011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6827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94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436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183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039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45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6909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84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216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38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630912"/>
            <a:ext cx="10364451" cy="1596177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685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17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446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583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F393DF2-91E7-4D1C-A6DD-17BFCA85BDEC}" type="datetimeFigureOut">
              <a:rPr kumimoji="1" lang="ja-JP" altLang="en-US" smtClean="0"/>
              <a:t>2016/1/12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031B290-149F-449A-BE39-DBC3D4B127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232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金</a:t>
            </a:r>
            <a:r>
              <a:rPr kumimoji="1" lang="ja-JP" altLang="en-US" dirty="0" smtClean="0"/>
              <a:t>の斧</a:t>
            </a:r>
            <a:r>
              <a:rPr kumimoji="1" lang="ja-JP" altLang="en-US" dirty="0" smtClean="0"/>
              <a:t>　銀</a:t>
            </a:r>
            <a:r>
              <a:rPr kumimoji="1" lang="ja-JP" altLang="en-US" dirty="0" smtClean="0"/>
              <a:t>の斧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イソップ童話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73072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きこりが落としたのは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この金の斧？銀の斧？</a:t>
            </a:r>
            <a:r>
              <a:rPr kumimoji="1" lang="ja-JP" altLang="en-US" dirty="0" err="1" smtClean="0"/>
              <a:t>かと</a:t>
            </a:r>
            <a:r>
              <a:rPr kumimoji="1" lang="ja-JP" altLang="en-US" dirty="0" smtClean="0"/>
              <a:t>尋ねた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979" y="2366963"/>
            <a:ext cx="3978042" cy="3424237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102" y="3026690"/>
            <a:ext cx="1228346" cy="176174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253" y="3114324"/>
            <a:ext cx="1228346" cy="177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784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きこりはそれが自分の斧だと答えました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7108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女神さまは呆れて何も渡さずに去り、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嘘をついたきこりは自分の斧を失いました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979" y="2366963"/>
            <a:ext cx="3978042" cy="3424237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2794475" y="288847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ウソついちゃだめよー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258469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おわり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43688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あるきこりが川辺で木を切っていました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手を滑らせて斧を川に落としてしまいました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397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困り果て嘆いていると、女神さまが現れ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979" y="2366963"/>
            <a:ext cx="3978042" cy="3424237"/>
          </a:xfrm>
        </p:spPr>
      </p:pic>
    </p:spTree>
    <p:extLst>
      <p:ext uri="{BB962C8B-B14F-4D97-AF65-F5344CB8AC3E}">
        <p14:creationId xmlns:p14="http://schemas.microsoft.com/office/powerpoint/2010/main" val="33399323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きこりが落としたのは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この金の斧？銀の斧？</a:t>
            </a:r>
            <a:r>
              <a:rPr kumimoji="1" lang="ja-JP" altLang="en-US" dirty="0" err="1" smtClean="0"/>
              <a:t>かと</a:t>
            </a:r>
            <a:r>
              <a:rPr kumimoji="1" lang="ja-JP" altLang="en-US" dirty="0" smtClean="0"/>
              <a:t>尋ねた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979" y="2366963"/>
            <a:ext cx="3978042" cy="3424237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102" y="3026690"/>
            <a:ext cx="1228346" cy="176174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253" y="3114324"/>
            <a:ext cx="1228346" cy="177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212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きこりが違うと答えました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54581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次に</a:t>
            </a:r>
            <a:r>
              <a:rPr kumimoji="1" lang="ja-JP" altLang="en-US" dirty="0" err="1" smtClean="0"/>
              <a:t>き</a:t>
            </a:r>
            <a:r>
              <a:rPr kumimoji="1" lang="ja-JP" altLang="en-US" dirty="0" smtClean="0"/>
              <a:t>こりが落としたのは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この鉄製の斧かと尋ねると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979" y="2366963"/>
            <a:ext cx="3978042" cy="3424237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900" y="3626149"/>
            <a:ext cx="1228346" cy="181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2645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きこりはそれが自分の斧だと答えました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43848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女神さまは、</a:t>
            </a:r>
            <a:r>
              <a:rPr kumimoji="1" lang="ja-JP" altLang="en-US" dirty="0" err="1" smtClean="0"/>
              <a:t>き</a:t>
            </a:r>
            <a:r>
              <a:rPr kumimoji="1" lang="ja-JP" altLang="en-US" dirty="0" smtClean="0"/>
              <a:t>こりの正直に感心して、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三本すべてをきこりに与えた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979" y="2366963"/>
            <a:ext cx="3978042" cy="3424237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623" y="2368904"/>
            <a:ext cx="1228346" cy="176174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577" y="3828621"/>
            <a:ext cx="1228346" cy="177394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378" y="3225394"/>
            <a:ext cx="1228346" cy="181051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486542" y="250391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全部あげちゃう！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06719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それを知った他の</a:t>
            </a:r>
            <a:r>
              <a:rPr kumimoji="1" lang="ja-JP" altLang="en-US" dirty="0" err="1" smtClean="0"/>
              <a:t>き</a:t>
            </a:r>
            <a:r>
              <a:rPr kumimoji="1" lang="ja-JP" altLang="en-US" dirty="0" smtClean="0"/>
              <a:t>こりは、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わざと斧を川に落としました女神さまが現れ、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89918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ユーザー定義 1">
      <a:majorFont>
        <a:latin typeface="Consolas"/>
        <a:ea typeface="HG丸ｺﾞｼｯｸM-PRO"/>
        <a:cs typeface=""/>
      </a:majorFont>
      <a:minorFont>
        <a:latin typeface="Verdana"/>
        <a:ea typeface="HG丸ｺﾞｼｯｸM-PRO"/>
        <a:cs typeface="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27</TotalTime>
  <Words>111</Words>
  <Application>Microsoft Office PowerPoint</Application>
  <PresentationFormat>ワイド画面</PresentationFormat>
  <Paragraphs>16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8" baseType="lpstr">
      <vt:lpstr>HG丸ｺﾞｼｯｸM-PRO</vt:lpstr>
      <vt:lpstr>Arial</vt:lpstr>
      <vt:lpstr>Consolas</vt:lpstr>
      <vt:lpstr>Verdana</vt:lpstr>
      <vt:lpstr>しずく</vt:lpstr>
      <vt:lpstr>金の斧　銀の斧</vt:lpstr>
      <vt:lpstr>あるきこりが川辺で木を切っていました 手を滑らせて斧を川に落としてしまいました</vt:lpstr>
      <vt:lpstr>困り果て嘆いていると、女神さまが現れ</vt:lpstr>
      <vt:lpstr>きこりが落としたのは この金の斧？銀の斧？かと尋ねた</vt:lpstr>
      <vt:lpstr>きこりが違うと答えました</vt:lpstr>
      <vt:lpstr>次にきこりが落としたのは この鉄製の斧かと尋ねると</vt:lpstr>
      <vt:lpstr>きこりはそれが自分の斧だと答えました</vt:lpstr>
      <vt:lpstr>女神さまは、きこりの正直に感心して、 三本すべてをきこりに与えた</vt:lpstr>
      <vt:lpstr>それを知った他のきこりは、 わざと斧を川に落としました女神さまが現れ、</vt:lpstr>
      <vt:lpstr>きこりが落としたのは この金の斧？銀の斧？かと尋ねた</vt:lpstr>
      <vt:lpstr>きこりはそれが自分の斧だと答えました</vt:lpstr>
      <vt:lpstr>女神さまは呆れて何も渡さずに去り、 嘘をついたきこりは自分の斧を失いました</vt:lpstr>
      <vt:lpstr>おわり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金のオノ　銀のオノ</dc:title>
  <dc:creator>Kaoru Hasegawa</dc:creator>
  <cp:lastModifiedBy>Kaoru Hasegawa</cp:lastModifiedBy>
  <cp:revision>4</cp:revision>
  <dcterms:created xsi:type="dcterms:W3CDTF">2016-01-12T02:40:22Z</dcterms:created>
  <dcterms:modified xsi:type="dcterms:W3CDTF">2016-01-12T08:18:34Z</dcterms:modified>
</cp:coreProperties>
</file>